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  <p:sldMasterId id="2147483658" r:id="rId3"/>
  </p:sldMasterIdLst>
  <p:notesMasterIdLst>
    <p:notesMasterId r:id="rId24"/>
  </p:notesMasterIdLst>
  <p:handoutMasterIdLst>
    <p:handoutMasterId r:id="rId25"/>
  </p:handoutMasterIdLst>
  <p:sldIdLst>
    <p:sldId id="256" r:id="rId4"/>
    <p:sldId id="284" r:id="rId5"/>
    <p:sldId id="301" r:id="rId6"/>
    <p:sldId id="285" r:id="rId7"/>
    <p:sldId id="307" r:id="rId8"/>
    <p:sldId id="306" r:id="rId9"/>
    <p:sldId id="305" r:id="rId10"/>
    <p:sldId id="304" r:id="rId11"/>
    <p:sldId id="303" r:id="rId12"/>
    <p:sldId id="308" r:id="rId13"/>
    <p:sldId id="312" r:id="rId14"/>
    <p:sldId id="311" r:id="rId15"/>
    <p:sldId id="302" r:id="rId16"/>
    <p:sldId id="309" r:id="rId17"/>
    <p:sldId id="310" r:id="rId18"/>
    <p:sldId id="320" r:id="rId19"/>
    <p:sldId id="313" r:id="rId20"/>
    <p:sldId id="314" r:id="rId21"/>
    <p:sldId id="315" r:id="rId22"/>
    <p:sldId id="316" r:id="rId23"/>
  </p:sldIdLst>
  <p:sldSz cx="9144000" cy="5143500" type="screen16x9"/>
  <p:notesSz cx="9934575" cy="68024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3" userDrawn="1">
          <p15:clr>
            <a:srgbClr val="A4A3A4"/>
          </p15:clr>
        </p15:guide>
        <p15:guide id="2" pos="31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EB856"/>
    <a:srgbClr val="FFCCFF"/>
    <a:srgbClr val="00FF00"/>
    <a:srgbClr val="1CBBB4"/>
    <a:srgbClr val="9FE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95360" autoAdjust="0"/>
  </p:normalViewPr>
  <p:slideViewPr>
    <p:cSldViewPr showGuides="1">
      <p:cViewPr varScale="1">
        <p:scale>
          <a:sx n="144" d="100"/>
          <a:sy n="144" d="100"/>
        </p:scale>
        <p:origin x="66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192" y="-72"/>
      </p:cViewPr>
      <p:guideLst>
        <p:guide orient="horz" pos="2143"/>
        <p:guide pos="3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4983" cy="3401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7293" y="0"/>
            <a:ext cx="4304983" cy="3401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0647C-2142-49BD-86CE-ED609DF61204}" type="datetimeFigureOut">
              <a:rPr lang="ko-KR" altLang="en-US" smtClean="0"/>
              <a:t>2020-11-03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61136"/>
            <a:ext cx="4304983" cy="3401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7293" y="6461136"/>
            <a:ext cx="4304983" cy="3401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6AFA7-4971-4E87-AA3D-540E429FAD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19794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4983" cy="3401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7293" y="0"/>
            <a:ext cx="4304983" cy="3401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DFE15-6179-4579-ADBF-D18E81C13FE2}" type="datetimeFigureOut">
              <a:rPr lang="ko-KR" altLang="en-US" smtClean="0"/>
              <a:t>2020-11-03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09588"/>
            <a:ext cx="4535487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458" y="3231158"/>
            <a:ext cx="7947660" cy="306109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1136"/>
            <a:ext cx="4304983" cy="3401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7293" y="6461136"/>
            <a:ext cx="4304983" cy="3401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CC151-D09E-4313-86BF-DE81850A7C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83177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1"/>
          <p:cNvGrpSpPr/>
          <p:nvPr userDrawn="1"/>
        </p:nvGrpSpPr>
        <p:grpSpPr>
          <a:xfrm>
            <a:off x="3293503" y="411510"/>
            <a:ext cx="2556993" cy="2699230"/>
            <a:chOff x="787805" y="339502"/>
            <a:chExt cx="4175262" cy="4407517"/>
          </a:xfrm>
        </p:grpSpPr>
        <p:sp>
          <p:nvSpPr>
            <p:cNvPr id="133" name="Oval 132"/>
            <p:cNvSpPr/>
            <p:nvPr/>
          </p:nvSpPr>
          <p:spPr>
            <a:xfrm>
              <a:off x="787805" y="339502"/>
              <a:ext cx="4175262" cy="4175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1129436" y="1046675"/>
              <a:ext cx="3492000" cy="3700344"/>
              <a:chOff x="5304922" y="1037184"/>
              <a:chExt cx="3492000" cy="3700344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5304922" y="3743716"/>
                <a:ext cx="3492000" cy="437610"/>
                <a:chOff x="1709238" y="4209096"/>
                <a:chExt cx="3492000" cy="437610"/>
              </a:xfrm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62" name="Group 161"/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170" name="Rectangle 169"/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1" name="Rectangle 170"/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2" name="Rectangle 171"/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3" name="Rectangle 172"/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163" name="Group 162"/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164" name="Rectangle 163"/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6" name="Rectangle 165"/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7" name="Rectangle 166"/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9" name="Rectangle 168"/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36" name="Group 135"/>
              <p:cNvGrpSpPr/>
              <p:nvPr/>
            </p:nvGrpSpPr>
            <p:grpSpPr>
              <a:xfrm flipH="1">
                <a:off x="5304922" y="4299918"/>
                <a:ext cx="3492000" cy="437610"/>
                <a:chOff x="1709238" y="4209096"/>
                <a:chExt cx="3492000" cy="437610"/>
              </a:xfrm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2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49" name="Group 148"/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157" name="Rectangle 156"/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0" name="Rectangle 159"/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150" name="Group 149"/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151" name="Rectangle 150"/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3" name="Rectangle 152"/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4" name="Rectangle 153"/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37" name="Group 136"/>
              <p:cNvGrpSpPr/>
              <p:nvPr/>
            </p:nvGrpSpPr>
            <p:grpSpPr>
              <a:xfrm>
                <a:off x="6272654" y="1875857"/>
                <a:ext cx="720080" cy="720080"/>
                <a:chOff x="6272654" y="1875857"/>
                <a:chExt cx="720080" cy="720080"/>
              </a:xfrm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6272654" y="1875857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7" name="Parallelogram 5"/>
                <p:cNvSpPr>
                  <a:spLocks/>
                </p:cNvSpPr>
                <p:nvPr/>
              </p:nvSpPr>
              <p:spPr>
                <a:xfrm>
                  <a:off x="6391715" y="1978487"/>
                  <a:ext cx="481958" cy="48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70" h="868857">
                      <a:moveTo>
                        <a:pt x="424135" y="189887"/>
                      </a:moveTo>
                      <a:lnTo>
                        <a:pt x="297766" y="526729"/>
                      </a:lnTo>
                      <a:lnTo>
                        <a:pt x="550505" y="526729"/>
                      </a:lnTo>
                      <a:close/>
                      <a:moveTo>
                        <a:pt x="325960" y="0"/>
                      </a:moveTo>
                      <a:lnTo>
                        <a:pt x="352897" y="0"/>
                      </a:lnTo>
                      <a:lnTo>
                        <a:pt x="495373" y="0"/>
                      </a:lnTo>
                      <a:lnTo>
                        <a:pt x="522310" y="0"/>
                      </a:lnTo>
                      <a:lnTo>
                        <a:pt x="848270" y="868857"/>
                      </a:lnTo>
                      <a:lnTo>
                        <a:pt x="678857" y="868857"/>
                      </a:lnTo>
                      <a:lnTo>
                        <a:pt x="604960" y="671883"/>
                      </a:lnTo>
                      <a:lnTo>
                        <a:pt x="243310" y="671883"/>
                      </a:lnTo>
                      <a:lnTo>
                        <a:pt x="169413" y="868857"/>
                      </a:lnTo>
                      <a:lnTo>
                        <a:pt x="0" y="86885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8" name="Group 137"/>
              <p:cNvGrpSpPr/>
              <p:nvPr/>
            </p:nvGrpSpPr>
            <p:grpSpPr>
              <a:xfrm>
                <a:off x="7109110" y="1875857"/>
                <a:ext cx="720080" cy="720080"/>
                <a:chOff x="7109110" y="1875857"/>
                <a:chExt cx="720080" cy="720080"/>
              </a:xfrm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7109110" y="1875857"/>
                  <a:ext cx="720080" cy="720080"/>
                </a:xfrm>
                <a:prstGeom prst="rect">
                  <a:avLst/>
                </a:prstGeom>
                <a:solidFill>
                  <a:schemeClr val="accent2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5" name="Rectangle 9"/>
                <p:cNvSpPr>
                  <a:spLocks noChangeAspect="1"/>
                </p:cNvSpPr>
                <p:nvPr/>
              </p:nvSpPr>
              <p:spPr>
                <a:xfrm>
                  <a:off x="7267746" y="1994945"/>
                  <a:ext cx="402809" cy="481904"/>
                </a:xfrm>
                <a:custGeom>
                  <a:avLst/>
                  <a:gdLst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174101 w 728932"/>
                    <a:gd name="connsiteY5" fmla="*/ 488630 h 872065"/>
                    <a:gd name="connsiteX6" fmla="*/ 174101 w 728932"/>
                    <a:gd name="connsiteY6" fmla="*/ 140965 h 872065"/>
                    <a:gd name="connsiteX7" fmla="*/ 174101 w 728932"/>
                    <a:gd name="connsiteY7" fmla="*/ 347665 h 872065"/>
                    <a:gd name="connsiteX8" fmla="*/ 431276 w 728932"/>
                    <a:gd name="connsiteY8" fmla="*/ 347665 h 872065"/>
                    <a:gd name="connsiteX9" fmla="*/ 431276 w 728932"/>
                    <a:gd name="connsiteY9" fmla="*/ 345754 h 872065"/>
                    <a:gd name="connsiteX10" fmla="*/ 517000 w 728932"/>
                    <a:gd name="connsiteY10" fmla="*/ 243359 h 872065"/>
                    <a:gd name="connsiteX11" fmla="*/ 433656 w 728932"/>
                    <a:gd name="connsiteY11" fmla="*/ 148109 h 872065"/>
                    <a:gd name="connsiteX12" fmla="*/ 174101 w 728932"/>
                    <a:gd name="connsiteY12" fmla="*/ 140965 h 872065"/>
                    <a:gd name="connsiteX13" fmla="*/ 0 w 728932"/>
                    <a:gd name="connsiteY13" fmla="*/ 0 h 872065"/>
                    <a:gd name="connsiteX14" fmla="*/ 127816 w 728932"/>
                    <a:gd name="connsiteY14" fmla="*/ 0 h 872065"/>
                    <a:gd name="connsiteX15" fmla="*/ 174101 w 728932"/>
                    <a:gd name="connsiteY15" fmla="*/ 0 h 872065"/>
                    <a:gd name="connsiteX16" fmla="*/ 447945 w 728932"/>
                    <a:gd name="connsiteY16" fmla="*/ 0 h 872065"/>
                    <a:gd name="connsiteX17" fmla="*/ 447945 w 728932"/>
                    <a:gd name="connsiteY17" fmla="*/ 1732 h 872065"/>
                    <a:gd name="connsiteX18" fmla="*/ 683688 w 728932"/>
                    <a:gd name="connsiteY18" fmla="*/ 179066 h 872065"/>
                    <a:gd name="connsiteX19" fmla="*/ 559863 w 728932"/>
                    <a:gd name="connsiteY19" fmla="*/ 407666 h 872065"/>
                    <a:gd name="connsiteX20" fmla="*/ 728932 w 728932"/>
                    <a:gd name="connsiteY20" fmla="*/ 633885 h 872065"/>
                    <a:gd name="connsiteX21" fmla="*/ 433657 w 728932"/>
                    <a:gd name="connsiteY21" fmla="*/ 872010 h 872065"/>
                    <a:gd name="connsiteX22" fmla="*/ 433776 w 728932"/>
                    <a:gd name="connsiteY22" fmla="*/ 869628 h 872065"/>
                    <a:gd name="connsiteX23" fmla="*/ 174101 w 728932"/>
                    <a:gd name="connsiteY23" fmla="*/ 869628 h 872065"/>
                    <a:gd name="connsiteX24" fmla="*/ 127816 w 728932"/>
                    <a:gd name="connsiteY24" fmla="*/ 869628 h 872065"/>
                    <a:gd name="connsiteX25" fmla="*/ 0 w 728932"/>
                    <a:gd name="connsiteY25" fmla="*/ 869628 h 872065"/>
                    <a:gd name="connsiteX26" fmla="*/ 0 w 728932"/>
                    <a:gd name="connsiteY26" fmla="*/ 0 h 87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28932" h="872065">
                      <a:moveTo>
                        <a:pt x="174101" y="488630"/>
                      </a:moveTo>
                      <a:lnTo>
                        <a:pt x="174101" y="728663"/>
                      </a:lnTo>
                      <a:lnTo>
                        <a:pt x="442406" y="728663"/>
                      </a:lnTo>
                      <a:cubicBezTo>
                        <a:pt x="511257" y="715167"/>
                        <a:pt x="549532" y="684907"/>
                        <a:pt x="547956" y="612454"/>
                      </a:cubicBezTo>
                      <a:cubicBezTo>
                        <a:pt x="543194" y="552923"/>
                        <a:pt x="538432" y="510060"/>
                        <a:pt x="431276" y="493391"/>
                      </a:cubicBezTo>
                      <a:lnTo>
                        <a:pt x="174101" y="488630"/>
                      </a:lnTo>
                      <a:close/>
                      <a:moveTo>
                        <a:pt x="174101" y="140965"/>
                      </a:moveTo>
                      <a:lnTo>
                        <a:pt x="174101" y="347665"/>
                      </a:lnTo>
                      <a:lnTo>
                        <a:pt x="431276" y="347665"/>
                      </a:lnTo>
                      <a:lnTo>
                        <a:pt x="431276" y="345754"/>
                      </a:lnTo>
                      <a:cubicBezTo>
                        <a:pt x="474139" y="322735"/>
                        <a:pt x="514619" y="311622"/>
                        <a:pt x="517000" y="243359"/>
                      </a:cubicBezTo>
                      <a:cubicBezTo>
                        <a:pt x="517000" y="202878"/>
                        <a:pt x="502713" y="157634"/>
                        <a:pt x="433656" y="148109"/>
                      </a:cubicBezTo>
                      <a:cubicBezTo>
                        <a:pt x="366981" y="140568"/>
                        <a:pt x="274510" y="141043"/>
                        <a:pt x="174101" y="140965"/>
                      </a:cubicBezTo>
                      <a:close/>
                      <a:moveTo>
                        <a:pt x="0" y="0"/>
                      </a:moveTo>
                      <a:lnTo>
                        <a:pt x="127816" y="0"/>
                      </a:lnTo>
                      <a:lnTo>
                        <a:pt x="174101" y="0"/>
                      </a:lnTo>
                      <a:lnTo>
                        <a:pt x="447945" y="0"/>
                      </a:lnTo>
                      <a:lnTo>
                        <a:pt x="447945" y="1732"/>
                      </a:lnTo>
                      <a:cubicBezTo>
                        <a:pt x="634795" y="8775"/>
                        <a:pt x="679801" y="148746"/>
                        <a:pt x="683688" y="179066"/>
                      </a:cubicBezTo>
                      <a:cubicBezTo>
                        <a:pt x="689245" y="333848"/>
                        <a:pt x="620981" y="374328"/>
                        <a:pt x="559863" y="407666"/>
                      </a:cubicBezTo>
                      <a:cubicBezTo>
                        <a:pt x="663844" y="433066"/>
                        <a:pt x="727345" y="515617"/>
                        <a:pt x="728932" y="633885"/>
                      </a:cubicBezTo>
                      <a:cubicBezTo>
                        <a:pt x="720200" y="800572"/>
                        <a:pt x="594788" y="874392"/>
                        <a:pt x="433657" y="872010"/>
                      </a:cubicBezTo>
                      <a:cubicBezTo>
                        <a:pt x="433697" y="871216"/>
                        <a:pt x="433736" y="870422"/>
                        <a:pt x="433776" y="869628"/>
                      </a:cubicBezTo>
                      <a:lnTo>
                        <a:pt x="174101" y="869628"/>
                      </a:lnTo>
                      <a:lnTo>
                        <a:pt x="127816" y="869628"/>
                      </a:lnTo>
                      <a:lnTo>
                        <a:pt x="0" y="869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9" name="Group 138"/>
              <p:cNvGrpSpPr/>
              <p:nvPr/>
            </p:nvGrpSpPr>
            <p:grpSpPr>
              <a:xfrm>
                <a:off x="6690882" y="1037184"/>
                <a:ext cx="720080" cy="720080"/>
                <a:chOff x="6690882" y="1037184"/>
                <a:chExt cx="720080" cy="720080"/>
              </a:xfrm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6690882" y="1037184"/>
                  <a:ext cx="720080" cy="720080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3" name="Block Arc 142"/>
                <p:cNvSpPr>
                  <a:spLocks noChangeAspect="1"/>
                </p:cNvSpPr>
                <p:nvPr/>
              </p:nvSpPr>
              <p:spPr>
                <a:xfrm>
                  <a:off x="6842201" y="1156272"/>
                  <a:ext cx="417443" cy="481904"/>
                </a:xfrm>
                <a:prstGeom prst="blockArc">
                  <a:avLst>
                    <a:gd name="adj1" fmla="val 1756726"/>
                    <a:gd name="adj2" fmla="val 19889488"/>
                    <a:gd name="adj3" fmla="val 22774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0" name="Round Same Side Corner Rectangle 51"/>
              <p:cNvSpPr/>
              <p:nvPr/>
            </p:nvSpPr>
            <p:spPr>
              <a:xfrm rot="5400000">
                <a:off x="6852922" y="1652530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1" name="Round Same Side Corner Rectangle 51"/>
              <p:cNvSpPr/>
              <p:nvPr/>
            </p:nvSpPr>
            <p:spPr>
              <a:xfrm rot="16200000">
                <a:off x="6852922" y="2167123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139BBCBE-08BA-417D-87EB-C9DA6CB35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969062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sp>
        <p:nvSpPr>
          <p:cNvPr id="52" name="제목 1">
            <a:extLst>
              <a:ext uri="{FF2B5EF4-FFF2-40B4-BE49-F238E27FC236}">
                <a16:creationId xmlns:a16="http://schemas.microsoft.com/office/drawing/2014/main" id="{AE33218E-9C24-435F-948C-815D84D47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417417"/>
            <a:ext cx="914399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TEMPLATES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931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182700" y="0"/>
            <a:ext cx="4248472" cy="18516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182700" y="3291830"/>
            <a:ext cx="4248472" cy="18516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182699" y="1851670"/>
            <a:ext cx="4259041" cy="145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5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58" y="1275606"/>
            <a:ext cx="2448545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4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6700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167594"/>
            <a:ext cx="2880000" cy="2808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64000" y="0"/>
            <a:ext cx="2880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9703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20000" y="540000"/>
            <a:ext cx="2484000" cy="40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26807" y="540000"/>
            <a:ext cx="2484704" cy="40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323403" y="540000"/>
            <a:ext cx="2484000" cy="406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9304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564685" y="0"/>
            <a:ext cx="4579315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556573" y="832001"/>
            <a:ext cx="2016224" cy="3482571"/>
            <a:chOff x="2627784" y="1825002"/>
            <a:chExt cx="1198166" cy="2069560"/>
          </a:xfrm>
        </p:grpSpPr>
        <p:sp>
          <p:nvSpPr>
            <p:cNvPr id="5" name="Rounded Rectangle 4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0" name="Oval 9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ounded Rectangle 10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7198" y="1115645"/>
            <a:ext cx="1774974" cy="27987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6274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239541"/>
            <a:ext cx="9144000" cy="33639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66153"/>
            <a:ext cx="4217146" cy="2310733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15416" y="1859201"/>
            <a:ext cx="27720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16FB63C-5800-4111-92B0-B9CD0BCBE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7028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8516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539552" y="1331976"/>
            <a:ext cx="1852788" cy="3200273"/>
            <a:chOff x="2627784" y="1825002"/>
            <a:chExt cx="1198166" cy="2069560"/>
          </a:xfrm>
        </p:grpSpPr>
        <p:sp>
          <p:nvSpPr>
            <p:cNvPr id="18" name="Rounded Rectangle 17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21" name="Oval 20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Rounded Rectangle 21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60177" y="1646164"/>
            <a:ext cx="1030277" cy="2571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90454" y="1221920"/>
            <a:ext cx="1980221" cy="3420385"/>
            <a:chOff x="2627784" y="1825002"/>
            <a:chExt cx="1198166" cy="2069560"/>
          </a:xfrm>
        </p:grpSpPr>
        <p:sp>
          <p:nvSpPr>
            <p:cNvPr id="11" name="Rounded Rectangle 10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4" name="Oval 13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Rounded Rectangle 14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11099" y="1544792"/>
            <a:ext cx="1743279" cy="27487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4481C05-B01C-4D49-8033-5D0490F68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7028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1290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907677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57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1" y="889772"/>
            <a:ext cx="9144000" cy="33639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665156" y="2091331"/>
            <a:ext cx="5472608" cy="5420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baseline="0">
                <a:solidFill>
                  <a:schemeClr val="tx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65156" y="2640899"/>
            <a:ext cx="5472608" cy="276687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400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Add text</a:t>
            </a:r>
            <a:endParaRPr lang="ko-KR" alt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410728" y="1571507"/>
            <a:ext cx="1895276" cy="2008355"/>
            <a:chOff x="5304922" y="1037184"/>
            <a:chExt cx="3492000" cy="3700344"/>
          </a:xfrm>
        </p:grpSpPr>
        <p:grpSp>
          <p:nvGrpSpPr>
            <p:cNvPr id="5" name="Group 4"/>
            <p:cNvGrpSpPr/>
            <p:nvPr/>
          </p:nvGrpSpPr>
          <p:grpSpPr>
            <a:xfrm>
              <a:off x="5304922" y="3743716"/>
              <a:ext cx="3492000" cy="437610"/>
              <a:chOff x="1709238" y="4209096"/>
              <a:chExt cx="3492000" cy="43761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 flipH="1">
              <a:off x="5304922" y="4299918"/>
              <a:ext cx="3492000" cy="437610"/>
              <a:chOff x="1709238" y="4209096"/>
              <a:chExt cx="3492000" cy="43761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6272654" y="1875857"/>
              <a:ext cx="720080" cy="720080"/>
              <a:chOff x="6272654" y="1875857"/>
              <a:chExt cx="720080" cy="72008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6272654" y="1875857"/>
                <a:ext cx="720080" cy="72008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Parallelogram 5"/>
              <p:cNvSpPr>
                <a:spLocks/>
              </p:cNvSpPr>
              <p:nvPr/>
            </p:nvSpPr>
            <p:spPr>
              <a:xfrm>
                <a:off x="6391715" y="1978487"/>
                <a:ext cx="481958" cy="481904"/>
              </a:xfrm>
              <a:custGeom>
                <a:avLst/>
                <a:gdLst/>
                <a:ahLst/>
                <a:cxnLst/>
                <a:rect l="l" t="t" r="r" b="b"/>
                <a:pathLst>
                  <a:path w="848270" h="868857">
                    <a:moveTo>
                      <a:pt x="424135" y="189887"/>
                    </a:moveTo>
                    <a:lnTo>
                      <a:pt x="297766" y="526729"/>
                    </a:lnTo>
                    <a:lnTo>
                      <a:pt x="550505" y="526729"/>
                    </a:lnTo>
                    <a:close/>
                    <a:moveTo>
                      <a:pt x="325960" y="0"/>
                    </a:moveTo>
                    <a:lnTo>
                      <a:pt x="352897" y="0"/>
                    </a:lnTo>
                    <a:lnTo>
                      <a:pt x="495373" y="0"/>
                    </a:lnTo>
                    <a:lnTo>
                      <a:pt x="522310" y="0"/>
                    </a:lnTo>
                    <a:lnTo>
                      <a:pt x="848270" y="868857"/>
                    </a:lnTo>
                    <a:lnTo>
                      <a:pt x="678857" y="868857"/>
                    </a:lnTo>
                    <a:lnTo>
                      <a:pt x="604960" y="671883"/>
                    </a:lnTo>
                    <a:lnTo>
                      <a:pt x="243310" y="671883"/>
                    </a:lnTo>
                    <a:lnTo>
                      <a:pt x="169413" y="868857"/>
                    </a:lnTo>
                    <a:lnTo>
                      <a:pt x="0" y="86885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109110" y="1875857"/>
              <a:ext cx="720080" cy="720080"/>
              <a:chOff x="7109110" y="1875857"/>
              <a:chExt cx="720080" cy="72008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7109110" y="1875857"/>
                <a:ext cx="720080" cy="72008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Rectangle 9"/>
              <p:cNvSpPr>
                <a:spLocks noChangeAspect="1"/>
              </p:cNvSpPr>
              <p:nvPr/>
            </p:nvSpPr>
            <p:spPr>
              <a:xfrm>
                <a:off x="7267746" y="1994945"/>
                <a:ext cx="402809" cy="481904"/>
              </a:xfrm>
              <a:custGeom>
                <a:avLst/>
                <a:gdLst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174101 w 728932"/>
                  <a:gd name="connsiteY5" fmla="*/ 488630 h 872065"/>
                  <a:gd name="connsiteX6" fmla="*/ 174101 w 728932"/>
                  <a:gd name="connsiteY6" fmla="*/ 140965 h 872065"/>
                  <a:gd name="connsiteX7" fmla="*/ 174101 w 728932"/>
                  <a:gd name="connsiteY7" fmla="*/ 347665 h 872065"/>
                  <a:gd name="connsiteX8" fmla="*/ 431276 w 728932"/>
                  <a:gd name="connsiteY8" fmla="*/ 347665 h 872065"/>
                  <a:gd name="connsiteX9" fmla="*/ 431276 w 728932"/>
                  <a:gd name="connsiteY9" fmla="*/ 345754 h 872065"/>
                  <a:gd name="connsiteX10" fmla="*/ 517000 w 728932"/>
                  <a:gd name="connsiteY10" fmla="*/ 243359 h 872065"/>
                  <a:gd name="connsiteX11" fmla="*/ 433656 w 728932"/>
                  <a:gd name="connsiteY11" fmla="*/ 148109 h 872065"/>
                  <a:gd name="connsiteX12" fmla="*/ 174101 w 728932"/>
                  <a:gd name="connsiteY12" fmla="*/ 140965 h 872065"/>
                  <a:gd name="connsiteX13" fmla="*/ 0 w 728932"/>
                  <a:gd name="connsiteY13" fmla="*/ 0 h 872065"/>
                  <a:gd name="connsiteX14" fmla="*/ 127816 w 728932"/>
                  <a:gd name="connsiteY14" fmla="*/ 0 h 872065"/>
                  <a:gd name="connsiteX15" fmla="*/ 174101 w 728932"/>
                  <a:gd name="connsiteY15" fmla="*/ 0 h 872065"/>
                  <a:gd name="connsiteX16" fmla="*/ 447945 w 728932"/>
                  <a:gd name="connsiteY16" fmla="*/ 0 h 872065"/>
                  <a:gd name="connsiteX17" fmla="*/ 447945 w 728932"/>
                  <a:gd name="connsiteY17" fmla="*/ 1732 h 872065"/>
                  <a:gd name="connsiteX18" fmla="*/ 683688 w 728932"/>
                  <a:gd name="connsiteY18" fmla="*/ 179066 h 872065"/>
                  <a:gd name="connsiteX19" fmla="*/ 559863 w 728932"/>
                  <a:gd name="connsiteY19" fmla="*/ 407666 h 872065"/>
                  <a:gd name="connsiteX20" fmla="*/ 728932 w 728932"/>
                  <a:gd name="connsiteY20" fmla="*/ 633885 h 872065"/>
                  <a:gd name="connsiteX21" fmla="*/ 433657 w 728932"/>
                  <a:gd name="connsiteY21" fmla="*/ 872010 h 872065"/>
                  <a:gd name="connsiteX22" fmla="*/ 433776 w 728932"/>
                  <a:gd name="connsiteY22" fmla="*/ 869628 h 872065"/>
                  <a:gd name="connsiteX23" fmla="*/ 174101 w 728932"/>
                  <a:gd name="connsiteY23" fmla="*/ 869628 h 872065"/>
                  <a:gd name="connsiteX24" fmla="*/ 127816 w 728932"/>
                  <a:gd name="connsiteY24" fmla="*/ 869628 h 872065"/>
                  <a:gd name="connsiteX25" fmla="*/ 0 w 728932"/>
                  <a:gd name="connsiteY25" fmla="*/ 869628 h 872065"/>
                  <a:gd name="connsiteX26" fmla="*/ 0 w 728932"/>
                  <a:gd name="connsiteY26" fmla="*/ 0 h 87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8932" h="872065">
                    <a:moveTo>
                      <a:pt x="174101" y="488630"/>
                    </a:moveTo>
                    <a:lnTo>
                      <a:pt x="174101" y="728663"/>
                    </a:lnTo>
                    <a:lnTo>
                      <a:pt x="442406" y="728663"/>
                    </a:lnTo>
                    <a:cubicBezTo>
                      <a:pt x="511257" y="715167"/>
                      <a:pt x="549532" y="684907"/>
                      <a:pt x="547956" y="612454"/>
                    </a:cubicBezTo>
                    <a:cubicBezTo>
                      <a:pt x="543194" y="552923"/>
                      <a:pt x="538432" y="510060"/>
                      <a:pt x="431276" y="493391"/>
                    </a:cubicBezTo>
                    <a:lnTo>
                      <a:pt x="174101" y="488630"/>
                    </a:lnTo>
                    <a:close/>
                    <a:moveTo>
                      <a:pt x="174101" y="140965"/>
                    </a:moveTo>
                    <a:lnTo>
                      <a:pt x="174101" y="347665"/>
                    </a:lnTo>
                    <a:lnTo>
                      <a:pt x="431276" y="347665"/>
                    </a:lnTo>
                    <a:lnTo>
                      <a:pt x="431276" y="345754"/>
                    </a:lnTo>
                    <a:cubicBezTo>
                      <a:pt x="474139" y="322735"/>
                      <a:pt x="514619" y="311622"/>
                      <a:pt x="517000" y="243359"/>
                    </a:cubicBezTo>
                    <a:cubicBezTo>
                      <a:pt x="517000" y="202878"/>
                      <a:pt x="502713" y="157634"/>
                      <a:pt x="433656" y="148109"/>
                    </a:cubicBezTo>
                    <a:cubicBezTo>
                      <a:pt x="366981" y="140568"/>
                      <a:pt x="274510" y="141043"/>
                      <a:pt x="174101" y="140965"/>
                    </a:cubicBezTo>
                    <a:close/>
                    <a:moveTo>
                      <a:pt x="0" y="0"/>
                    </a:moveTo>
                    <a:lnTo>
                      <a:pt x="127816" y="0"/>
                    </a:lnTo>
                    <a:lnTo>
                      <a:pt x="174101" y="0"/>
                    </a:lnTo>
                    <a:lnTo>
                      <a:pt x="447945" y="0"/>
                    </a:lnTo>
                    <a:lnTo>
                      <a:pt x="447945" y="1732"/>
                    </a:lnTo>
                    <a:cubicBezTo>
                      <a:pt x="634795" y="8775"/>
                      <a:pt x="679801" y="148746"/>
                      <a:pt x="683688" y="179066"/>
                    </a:cubicBezTo>
                    <a:cubicBezTo>
                      <a:pt x="689245" y="333848"/>
                      <a:pt x="620981" y="374328"/>
                      <a:pt x="559863" y="407666"/>
                    </a:cubicBezTo>
                    <a:cubicBezTo>
                      <a:pt x="663844" y="433066"/>
                      <a:pt x="727345" y="515617"/>
                      <a:pt x="728932" y="633885"/>
                    </a:cubicBezTo>
                    <a:cubicBezTo>
                      <a:pt x="720200" y="800572"/>
                      <a:pt x="594788" y="874392"/>
                      <a:pt x="433657" y="872010"/>
                    </a:cubicBezTo>
                    <a:cubicBezTo>
                      <a:pt x="433697" y="871216"/>
                      <a:pt x="433736" y="870422"/>
                      <a:pt x="433776" y="869628"/>
                    </a:cubicBezTo>
                    <a:lnTo>
                      <a:pt x="174101" y="869628"/>
                    </a:lnTo>
                    <a:lnTo>
                      <a:pt x="127816" y="869628"/>
                    </a:lnTo>
                    <a:lnTo>
                      <a:pt x="0" y="869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690882" y="1037184"/>
              <a:ext cx="720080" cy="720080"/>
              <a:chOff x="6690882" y="1037184"/>
              <a:chExt cx="720080" cy="72008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6690882" y="1037184"/>
                <a:ext cx="720080" cy="72008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Block Arc 12"/>
              <p:cNvSpPr>
                <a:spLocks noChangeAspect="1"/>
              </p:cNvSpPr>
              <p:nvPr/>
            </p:nvSpPr>
            <p:spPr>
              <a:xfrm>
                <a:off x="6842201" y="1156272"/>
                <a:ext cx="417443" cy="481904"/>
              </a:xfrm>
              <a:prstGeom prst="blockArc">
                <a:avLst>
                  <a:gd name="adj1" fmla="val 1756726"/>
                  <a:gd name="adj2" fmla="val 19889488"/>
                  <a:gd name="adj3" fmla="val 2277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Round Same Side Corner Rectangle 51"/>
            <p:cNvSpPr/>
            <p:nvPr/>
          </p:nvSpPr>
          <p:spPr>
            <a:xfrm rot="5400000">
              <a:off x="6852922" y="1652530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  <p:sp>
          <p:nvSpPr>
            <p:cNvPr id="11" name="Round Same Side Corner Rectangle 51"/>
            <p:cNvSpPr/>
            <p:nvPr/>
          </p:nvSpPr>
          <p:spPr>
            <a:xfrm rot="16200000">
              <a:off x="6852922" y="2167123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3694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2947035" y="473947"/>
            <a:ext cx="3249931" cy="32499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624362" y="1094735"/>
            <a:ext cx="1895276" cy="2008355"/>
            <a:chOff x="5304922" y="1037184"/>
            <a:chExt cx="3492000" cy="3700344"/>
          </a:xfrm>
        </p:grpSpPr>
        <p:grpSp>
          <p:nvGrpSpPr>
            <p:cNvPr id="8" name="Group 7"/>
            <p:cNvGrpSpPr/>
            <p:nvPr/>
          </p:nvGrpSpPr>
          <p:grpSpPr>
            <a:xfrm>
              <a:off x="5304922" y="3743716"/>
              <a:ext cx="3492000" cy="437610"/>
              <a:chOff x="1709238" y="4209096"/>
              <a:chExt cx="3492000" cy="43761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 flipH="1">
              <a:off x="5304922" y="4299918"/>
              <a:ext cx="3492000" cy="437610"/>
              <a:chOff x="1709238" y="4209096"/>
              <a:chExt cx="3492000" cy="43761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6272654" y="1875857"/>
              <a:ext cx="720080" cy="720080"/>
              <a:chOff x="6272654" y="1875857"/>
              <a:chExt cx="720080" cy="72008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272654" y="1875857"/>
                <a:ext cx="720080" cy="72008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Parallelogram 5"/>
              <p:cNvSpPr>
                <a:spLocks/>
              </p:cNvSpPr>
              <p:nvPr/>
            </p:nvSpPr>
            <p:spPr>
              <a:xfrm>
                <a:off x="6391715" y="1978487"/>
                <a:ext cx="481958" cy="481904"/>
              </a:xfrm>
              <a:custGeom>
                <a:avLst/>
                <a:gdLst/>
                <a:ahLst/>
                <a:cxnLst/>
                <a:rect l="l" t="t" r="r" b="b"/>
                <a:pathLst>
                  <a:path w="848270" h="868857">
                    <a:moveTo>
                      <a:pt x="424135" y="189887"/>
                    </a:moveTo>
                    <a:lnTo>
                      <a:pt x="297766" y="526729"/>
                    </a:lnTo>
                    <a:lnTo>
                      <a:pt x="550505" y="526729"/>
                    </a:lnTo>
                    <a:close/>
                    <a:moveTo>
                      <a:pt x="325960" y="0"/>
                    </a:moveTo>
                    <a:lnTo>
                      <a:pt x="352897" y="0"/>
                    </a:lnTo>
                    <a:lnTo>
                      <a:pt x="495373" y="0"/>
                    </a:lnTo>
                    <a:lnTo>
                      <a:pt x="522310" y="0"/>
                    </a:lnTo>
                    <a:lnTo>
                      <a:pt x="848270" y="868857"/>
                    </a:lnTo>
                    <a:lnTo>
                      <a:pt x="678857" y="868857"/>
                    </a:lnTo>
                    <a:lnTo>
                      <a:pt x="604960" y="671883"/>
                    </a:lnTo>
                    <a:lnTo>
                      <a:pt x="243310" y="671883"/>
                    </a:lnTo>
                    <a:lnTo>
                      <a:pt x="169413" y="868857"/>
                    </a:lnTo>
                    <a:lnTo>
                      <a:pt x="0" y="86885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n-lt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109110" y="1875857"/>
              <a:ext cx="720080" cy="720080"/>
              <a:chOff x="7109110" y="1875857"/>
              <a:chExt cx="720080" cy="72008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109110" y="1875857"/>
                <a:ext cx="720080" cy="72008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Rectangle 9"/>
              <p:cNvSpPr>
                <a:spLocks noChangeAspect="1"/>
              </p:cNvSpPr>
              <p:nvPr/>
            </p:nvSpPr>
            <p:spPr>
              <a:xfrm>
                <a:off x="7267746" y="1994945"/>
                <a:ext cx="402809" cy="481904"/>
              </a:xfrm>
              <a:custGeom>
                <a:avLst/>
                <a:gdLst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174101 w 728932"/>
                  <a:gd name="connsiteY5" fmla="*/ 488630 h 872065"/>
                  <a:gd name="connsiteX6" fmla="*/ 174101 w 728932"/>
                  <a:gd name="connsiteY6" fmla="*/ 140965 h 872065"/>
                  <a:gd name="connsiteX7" fmla="*/ 174101 w 728932"/>
                  <a:gd name="connsiteY7" fmla="*/ 347665 h 872065"/>
                  <a:gd name="connsiteX8" fmla="*/ 431276 w 728932"/>
                  <a:gd name="connsiteY8" fmla="*/ 347665 h 872065"/>
                  <a:gd name="connsiteX9" fmla="*/ 431276 w 728932"/>
                  <a:gd name="connsiteY9" fmla="*/ 345754 h 872065"/>
                  <a:gd name="connsiteX10" fmla="*/ 517000 w 728932"/>
                  <a:gd name="connsiteY10" fmla="*/ 243359 h 872065"/>
                  <a:gd name="connsiteX11" fmla="*/ 433656 w 728932"/>
                  <a:gd name="connsiteY11" fmla="*/ 148109 h 872065"/>
                  <a:gd name="connsiteX12" fmla="*/ 174101 w 728932"/>
                  <a:gd name="connsiteY12" fmla="*/ 140965 h 872065"/>
                  <a:gd name="connsiteX13" fmla="*/ 0 w 728932"/>
                  <a:gd name="connsiteY13" fmla="*/ 0 h 872065"/>
                  <a:gd name="connsiteX14" fmla="*/ 127816 w 728932"/>
                  <a:gd name="connsiteY14" fmla="*/ 0 h 872065"/>
                  <a:gd name="connsiteX15" fmla="*/ 174101 w 728932"/>
                  <a:gd name="connsiteY15" fmla="*/ 0 h 872065"/>
                  <a:gd name="connsiteX16" fmla="*/ 447945 w 728932"/>
                  <a:gd name="connsiteY16" fmla="*/ 0 h 872065"/>
                  <a:gd name="connsiteX17" fmla="*/ 447945 w 728932"/>
                  <a:gd name="connsiteY17" fmla="*/ 1732 h 872065"/>
                  <a:gd name="connsiteX18" fmla="*/ 683688 w 728932"/>
                  <a:gd name="connsiteY18" fmla="*/ 179066 h 872065"/>
                  <a:gd name="connsiteX19" fmla="*/ 559863 w 728932"/>
                  <a:gd name="connsiteY19" fmla="*/ 407666 h 872065"/>
                  <a:gd name="connsiteX20" fmla="*/ 728932 w 728932"/>
                  <a:gd name="connsiteY20" fmla="*/ 633885 h 872065"/>
                  <a:gd name="connsiteX21" fmla="*/ 433657 w 728932"/>
                  <a:gd name="connsiteY21" fmla="*/ 872010 h 872065"/>
                  <a:gd name="connsiteX22" fmla="*/ 433776 w 728932"/>
                  <a:gd name="connsiteY22" fmla="*/ 869628 h 872065"/>
                  <a:gd name="connsiteX23" fmla="*/ 174101 w 728932"/>
                  <a:gd name="connsiteY23" fmla="*/ 869628 h 872065"/>
                  <a:gd name="connsiteX24" fmla="*/ 127816 w 728932"/>
                  <a:gd name="connsiteY24" fmla="*/ 869628 h 872065"/>
                  <a:gd name="connsiteX25" fmla="*/ 0 w 728932"/>
                  <a:gd name="connsiteY25" fmla="*/ 869628 h 872065"/>
                  <a:gd name="connsiteX26" fmla="*/ 0 w 728932"/>
                  <a:gd name="connsiteY26" fmla="*/ 0 h 87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8932" h="872065">
                    <a:moveTo>
                      <a:pt x="174101" y="488630"/>
                    </a:moveTo>
                    <a:lnTo>
                      <a:pt x="174101" y="728663"/>
                    </a:lnTo>
                    <a:lnTo>
                      <a:pt x="442406" y="728663"/>
                    </a:lnTo>
                    <a:cubicBezTo>
                      <a:pt x="511257" y="715167"/>
                      <a:pt x="549532" y="684907"/>
                      <a:pt x="547956" y="612454"/>
                    </a:cubicBezTo>
                    <a:cubicBezTo>
                      <a:pt x="543194" y="552923"/>
                      <a:pt x="538432" y="510060"/>
                      <a:pt x="431276" y="493391"/>
                    </a:cubicBezTo>
                    <a:lnTo>
                      <a:pt x="174101" y="488630"/>
                    </a:lnTo>
                    <a:close/>
                    <a:moveTo>
                      <a:pt x="174101" y="140965"/>
                    </a:moveTo>
                    <a:lnTo>
                      <a:pt x="174101" y="347665"/>
                    </a:lnTo>
                    <a:lnTo>
                      <a:pt x="431276" y="347665"/>
                    </a:lnTo>
                    <a:lnTo>
                      <a:pt x="431276" y="345754"/>
                    </a:lnTo>
                    <a:cubicBezTo>
                      <a:pt x="474139" y="322735"/>
                      <a:pt x="514619" y="311622"/>
                      <a:pt x="517000" y="243359"/>
                    </a:cubicBezTo>
                    <a:cubicBezTo>
                      <a:pt x="517000" y="202878"/>
                      <a:pt x="502713" y="157634"/>
                      <a:pt x="433656" y="148109"/>
                    </a:cubicBezTo>
                    <a:cubicBezTo>
                      <a:pt x="366981" y="140568"/>
                      <a:pt x="274510" y="141043"/>
                      <a:pt x="174101" y="140965"/>
                    </a:cubicBezTo>
                    <a:close/>
                    <a:moveTo>
                      <a:pt x="0" y="0"/>
                    </a:moveTo>
                    <a:lnTo>
                      <a:pt x="127816" y="0"/>
                    </a:lnTo>
                    <a:lnTo>
                      <a:pt x="174101" y="0"/>
                    </a:lnTo>
                    <a:lnTo>
                      <a:pt x="447945" y="0"/>
                    </a:lnTo>
                    <a:lnTo>
                      <a:pt x="447945" y="1732"/>
                    </a:lnTo>
                    <a:cubicBezTo>
                      <a:pt x="634795" y="8775"/>
                      <a:pt x="679801" y="148746"/>
                      <a:pt x="683688" y="179066"/>
                    </a:cubicBezTo>
                    <a:cubicBezTo>
                      <a:pt x="689245" y="333848"/>
                      <a:pt x="620981" y="374328"/>
                      <a:pt x="559863" y="407666"/>
                    </a:cubicBezTo>
                    <a:cubicBezTo>
                      <a:pt x="663844" y="433066"/>
                      <a:pt x="727345" y="515617"/>
                      <a:pt x="728932" y="633885"/>
                    </a:cubicBezTo>
                    <a:cubicBezTo>
                      <a:pt x="720200" y="800572"/>
                      <a:pt x="594788" y="874392"/>
                      <a:pt x="433657" y="872010"/>
                    </a:cubicBezTo>
                    <a:cubicBezTo>
                      <a:pt x="433697" y="871216"/>
                      <a:pt x="433736" y="870422"/>
                      <a:pt x="433776" y="869628"/>
                    </a:cubicBezTo>
                    <a:lnTo>
                      <a:pt x="174101" y="869628"/>
                    </a:lnTo>
                    <a:lnTo>
                      <a:pt x="127816" y="869628"/>
                    </a:lnTo>
                    <a:lnTo>
                      <a:pt x="0" y="869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n-lt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690882" y="1037184"/>
              <a:ext cx="720080" cy="720080"/>
              <a:chOff x="6690882" y="1037184"/>
              <a:chExt cx="720080" cy="72008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690882" y="1037184"/>
                <a:ext cx="720080" cy="72008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n-lt"/>
                </a:endParaRPr>
              </a:p>
            </p:txBody>
          </p:sp>
          <p:sp>
            <p:nvSpPr>
              <p:cNvPr id="16" name="Block Arc 15"/>
              <p:cNvSpPr>
                <a:spLocks noChangeAspect="1"/>
              </p:cNvSpPr>
              <p:nvPr/>
            </p:nvSpPr>
            <p:spPr>
              <a:xfrm>
                <a:off x="6842201" y="1156272"/>
                <a:ext cx="417443" cy="481904"/>
              </a:xfrm>
              <a:prstGeom prst="blockArc">
                <a:avLst>
                  <a:gd name="adj1" fmla="val 1756726"/>
                  <a:gd name="adj2" fmla="val 19889488"/>
                  <a:gd name="adj3" fmla="val 2277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Round Same Side Corner Rectangle 51"/>
            <p:cNvSpPr/>
            <p:nvPr/>
          </p:nvSpPr>
          <p:spPr>
            <a:xfrm rot="5400000">
              <a:off x="6852922" y="1652530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  <p:sp>
          <p:nvSpPr>
            <p:cNvPr id="14" name="Round Same Side Corner Rectangle 51"/>
            <p:cNvSpPr/>
            <p:nvPr/>
          </p:nvSpPr>
          <p:spPr>
            <a:xfrm rot="16200000">
              <a:off x="6852922" y="2167123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</p:grpSp>
      <p:sp>
        <p:nvSpPr>
          <p:cNvPr id="49" name="제목 1"/>
          <p:cNvSpPr>
            <a:spLocks noGrp="1"/>
          </p:cNvSpPr>
          <p:nvPr>
            <p:ph type="title" hasCustomPrompt="1"/>
          </p:nvPr>
        </p:nvSpPr>
        <p:spPr>
          <a:xfrm>
            <a:off x="1828381" y="3730051"/>
            <a:ext cx="547260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381" y="4279619"/>
            <a:ext cx="5472608" cy="25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815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899592" y="1303724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547944" y="1303724"/>
            <a:ext cx="2520000" cy="252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029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755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1">
            <a:extLst>
              <a:ext uri="{FF2B5EF4-FFF2-40B4-BE49-F238E27FC236}">
                <a16:creationId xmlns:a16="http://schemas.microsoft.com/office/drawing/2014/main" id="{27EE9740-0123-4869-BA43-7DD9426DE4D1}"/>
              </a:ext>
            </a:extLst>
          </p:cNvPr>
          <p:cNvGrpSpPr/>
          <p:nvPr userDrawn="1"/>
        </p:nvGrpSpPr>
        <p:grpSpPr>
          <a:xfrm>
            <a:off x="8007323" y="3939702"/>
            <a:ext cx="1029173" cy="1086422"/>
            <a:chOff x="787805" y="339502"/>
            <a:chExt cx="4175262" cy="4407517"/>
          </a:xfrm>
        </p:grpSpPr>
        <p:sp>
          <p:nvSpPr>
            <p:cNvPr id="6" name="Oval 132">
              <a:extLst>
                <a:ext uri="{FF2B5EF4-FFF2-40B4-BE49-F238E27FC236}">
                  <a16:creationId xmlns:a16="http://schemas.microsoft.com/office/drawing/2014/main" id="{447CDFBA-A030-4D6E-9FAD-493BCB45F4AC}"/>
                </a:ext>
              </a:extLst>
            </p:cNvPr>
            <p:cNvSpPr/>
            <p:nvPr/>
          </p:nvSpPr>
          <p:spPr>
            <a:xfrm>
              <a:off x="787805" y="339502"/>
              <a:ext cx="4175262" cy="4175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7" name="Group 133">
              <a:extLst>
                <a:ext uri="{FF2B5EF4-FFF2-40B4-BE49-F238E27FC236}">
                  <a16:creationId xmlns:a16="http://schemas.microsoft.com/office/drawing/2014/main" id="{702A2EA0-731F-4C9E-8163-4C2B0E0CA697}"/>
                </a:ext>
              </a:extLst>
            </p:cNvPr>
            <p:cNvGrpSpPr/>
            <p:nvPr/>
          </p:nvGrpSpPr>
          <p:grpSpPr>
            <a:xfrm>
              <a:off x="1129436" y="1046675"/>
              <a:ext cx="3492000" cy="3700344"/>
              <a:chOff x="5304922" y="1037184"/>
              <a:chExt cx="3492000" cy="3700344"/>
            </a:xfrm>
          </p:grpSpPr>
          <p:grpSp>
            <p:nvGrpSpPr>
              <p:cNvPr id="9" name="Group 134">
                <a:extLst>
                  <a:ext uri="{FF2B5EF4-FFF2-40B4-BE49-F238E27FC236}">
                    <a16:creationId xmlns:a16="http://schemas.microsoft.com/office/drawing/2014/main" id="{2C176EB5-F96E-4F35-853D-6EF47F79EDBD}"/>
                  </a:ext>
                </a:extLst>
              </p:cNvPr>
              <p:cNvGrpSpPr/>
              <p:nvPr/>
            </p:nvGrpSpPr>
            <p:grpSpPr>
              <a:xfrm>
                <a:off x="5304922" y="3743716"/>
                <a:ext cx="3492000" cy="437610"/>
                <a:chOff x="1709238" y="4209096"/>
                <a:chExt cx="3492000" cy="437610"/>
              </a:xfrm>
            </p:grpSpPr>
            <p:sp>
              <p:nvSpPr>
                <p:cNvPr id="35" name="Rectangle 160">
                  <a:extLst>
                    <a:ext uri="{FF2B5EF4-FFF2-40B4-BE49-F238E27FC236}">
                      <a16:creationId xmlns:a16="http://schemas.microsoft.com/office/drawing/2014/main" id="{A088076B-D1E6-42F3-8822-2B0C0C2EF717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36" name="Group 161">
                  <a:extLst>
                    <a:ext uri="{FF2B5EF4-FFF2-40B4-BE49-F238E27FC236}">
                      <a16:creationId xmlns:a16="http://schemas.microsoft.com/office/drawing/2014/main" id="{5E605DFA-9839-43EB-A35A-47428FC7B705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44" name="Rectangle 169">
                    <a:extLst>
                      <a:ext uri="{FF2B5EF4-FFF2-40B4-BE49-F238E27FC236}">
                        <a16:creationId xmlns:a16="http://schemas.microsoft.com/office/drawing/2014/main" id="{B5FFB653-9F76-4A65-A49D-9F2C85A198AB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5" name="Rectangle 170">
                    <a:extLst>
                      <a:ext uri="{FF2B5EF4-FFF2-40B4-BE49-F238E27FC236}">
                        <a16:creationId xmlns:a16="http://schemas.microsoft.com/office/drawing/2014/main" id="{BCC13D2D-CB21-4D8F-B306-116668EB554E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6" name="Rectangle 171">
                    <a:extLst>
                      <a:ext uri="{FF2B5EF4-FFF2-40B4-BE49-F238E27FC236}">
                        <a16:creationId xmlns:a16="http://schemas.microsoft.com/office/drawing/2014/main" id="{4B4EC037-AC2B-4929-B36A-C295F594A5F3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7" name="Rectangle 172">
                    <a:extLst>
                      <a:ext uri="{FF2B5EF4-FFF2-40B4-BE49-F238E27FC236}">
                        <a16:creationId xmlns:a16="http://schemas.microsoft.com/office/drawing/2014/main" id="{0A91E61B-6974-4AE2-B59E-A95CC1A47D2C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37" name="Group 162">
                  <a:extLst>
                    <a:ext uri="{FF2B5EF4-FFF2-40B4-BE49-F238E27FC236}">
                      <a16:creationId xmlns:a16="http://schemas.microsoft.com/office/drawing/2014/main" id="{27F7EB12-F708-4209-A61D-2512C24393D2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38" name="Rectangle 163">
                    <a:extLst>
                      <a:ext uri="{FF2B5EF4-FFF2-40B4-BE49-F238E27FC236}">
                        <a16:creationId xmlns:a16="http://schemas.microsoft.com/office/drawing/2014/main" id="{C1C94283-5648-4D39-A6BA-94038C5B4847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9" name="Rectangle 164">
                    <a:extLst>
                      <a:ext uri="{FF2B5EF4-FFF2-40B4-BE49-F238E27FC236}">
                        <a16:creationId xmlns:a16="http://schemas.microsoft.com/office/drawing/2014/main" id="{186C071A-034E-41D6-B2D4-5F90DD2C7357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0" name="Rectangle 165">
                    <a:extLst>
                      <a:ext uri="{FF2B5EF4-FFF2-40B4-BE49-F238E27FC236}">
                        <a16:creationId xmlns:a16="http://schemas.microsoft.com/office/drawing/2014/main" id="{9D26C39B-8B97-4ECF-B6DD-B85BA0645422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1" name="Rectangle 166">
                    <a:extLst>
                      <a:ext uri="{FF2B5EF4-FFF2-40B4-BE49-F238E27FC236}">
                        <a16:creationId xmlns:a16="http://schemas.microsoft.com/office/drawing/2014/main" id="{ECD584BD-CBEA-4A0C-AB8E-F908D8D2F3CF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2" name="Rectangle 167">
                    <a:extLst>
                      <a:ext uri="{FF2B5EF4-FFF2-40B4-BE49-F238E27FC236}">
                        <a16:creationId xmlns:a16="http://schemas.microsoft.com/office/drawing/2014/main" id="{C5728277-DF1F-49FA-A188-97A3A7E9BCA7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3" name="Rectangle 168">
                    <a:extLst>
                      <a:ext uri="{FF2B5EF4-FFF2-40B4-BE49-F238E27FC236}">
                        <a16:creationId xmlns:a16="http://schemas.microsoft.com/office/drawing/2014/main" id="{F2CC3C6B-2E47-4B4F-B1F5-22F379354563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0" name="Group 135">
                <a:extLst>
                  <a:ext uri="{FF2B5EF4-FFF2-40B4-BE49-F238E27FC236}">
                    <a16:creationId xmlns:a16="http://schemas.microsoft.com/office/drawing/2014/main" id="{16966161-F969-48CE-9CA1-49DE5D84207F}"/>
                  </a:ext>
                </a:extLst>
              </p:cNvPr>
              <p:cNvGrpSpPr/>
              <p:nvPr/>
            </p:nvGrpSpPr>
            <p:grpSpPr>
              <a:xfrm flipH="1">
                <a:off x="5304922" y="4299918"/>
                <a:ext cx="3492000" cy="437610"/>
                <a:chOff x="1709238" y="4209096"/>
                <a:chExt cx="3492000" cy="437610"/>
              </a:xfrm>
            </p:grpSpPr>
            <p:sp>
              <p:nvSpPr>
                <p:cNvPr id="22" name="Rectangle 147">
                  <a:extLst>
                    <a:ext uri="{FF2B5EF4-FFF2-40B4-BE49-F238E27FC236}">
                      <a16:creationId xmlns:a16="http://schemas.microsoft.com/office/drawing/2014/main" id="{93B56050-6CF1-421F-BE2B-ACE4BF647094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23" name="Group 148">
                  <a:extLst>
                    <a:ext uri="{FF2B5EF4-FFF2-40B4-BE49-F238E27FC236}">
                      <a16:creationId xmlns:a16="http://schemas.microsoft.com/office/drawing/2014/main" id="{705F14FC-E5A6-4568-ACDF-1D3FE0C299AF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31" name="Rectangle 156">
                    <a:extLst>
                      <a:ext uri="{FF2B5EF4-FFF2-40B4-BE49-F238E27FC236}">
                        <a16:creationId xmlns:a16="http://schemas.microsoft.com/office/drawing/2014/main" id="{C1C67428-84B3-47F6-B572-1DDAD72482EA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2" name="Rectangle 157">
                    <a:extLst>
                      <a:ext uri="{FF2B5EF4-FFF2-40B4-BE49-F238E27FC236}">
                        <a16:creationId xmlns:a16="http://schemas.microsoft.com/office/drawing/2014/main" id="{4D291A85-90BC-40C4-82C8-995D19DA7B57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3" name="Rectangle 158">
                    <a:extLst>
                      <a:ext uri="{FF2B5EF4-FFF2-40B4-BE49-F238E27FC236}">
                        <a16:creationId xmlns:a16="http://schemas.microsoft.com/office/drawing/2014/main" id="{1208F1BF-C308-4341-9331-371D54887A35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4" name="Rectangle 159">
                    <a:extLst>
                      <a:ext uri="{FF2B5EF4-FFF2-40B4-BE49-F238E27FC236}">
                        <a16:creationId xmlns:a16="http://schemas.microsoft.com/office/drawing/2014/main" id="{79574260-10CF-4B47-BE94-064E3817BFD5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24" name="Group 149">
                  <a:extLst>
                    <a:ext uri="{FF2B5EF4-FFF2-40B4-BE49-F238E27FC236}">
                      <a16:creationId xmlns:a16="http://schemas.microsoft.com/office/drawing/2014/main" id="{29B59D79-C5D1-4C8A-A153-2896A45EC8E8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25" name="Rectangle 150">
                    <a:extLst>
                      <a:ext uri="{FF2B5EF4-FFF2-40B4-BE49-F238E27FC236}">
                        <a16:creationId xmlns:a16="http://schemas.microsoft.com/office/drawing/2014/main" id="{8DA58CED-B891-4D70-BF4E-F7C6E3CDEB7D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6" name="Rectangle 151">
                    <a:extLst>
                      <a:ext uri="{FF2B5EF4-FFF2-40B4-BE49-F238E27FC236}">
                        <a16:creationId xmlns:a16="http://schemas.microsoft.com/office/drawing/2014/main" id="{D5615C41-5541-4FE5-BB94-F395569E4B52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7" name="Rectangle 152">
                    <a:extLst>
                      <a:ext uri="{FF2B5EF4-FFF2-40B4-BE49-F238E27FC236}">
                        <a16:creationId xmlns:a16="http://schemas.microsoft.com/office/drawing/2014/main" id="{AD243482-CED3-434C-8308-51F8E10B9F44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8" name="Rectangle 153">
                    <a:extLst>
                      <a:ext uri="{FF2B5EF4-FFF2-40B4-BE49-F238E27FC236}">
                        <a16:creationId xmlns:a16="http://schemas.microsoft.com/office/drawing/2014/main" id="{CBEE918D-9CFE-4074-B060-80787DAC7404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9" name="Rectangle 154">
                    <a:extLst>
                      <a:ext uri="{FF2B5EF4-FFF2-40B4-BE49-F238E27FC236}">
                        <a16:creationId xmlns:a16="http://schemas.microsoft.com/office/drawing/2014/main" id="{33E58DA4-9445-42D6-8698-D553D440C13E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0" name="Rectangle 155">
                    <a:extLst>
                      <a:ext uri="{FF2B5EF4-FFF2-40B4-BE49-F238E27FC236}">
                        <a16:creationId xmlns:a16="http://schemas.microsoft.com/office/drawing/2014/main" id="{B635869A-C811-406D-B73E-F2BEA6835DBE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1" name="Group 136">
                <a:extLst>
                  <a:ext uri="{FF2B5EF4-FFF2-40B4-BE49-F238E27FC236}">
                    <a16:creationId xmlns:a16="http://schemas.microsoft.com/office/drawing/2014/main" id="{0C91AD8C-42DA-4BAD-A05B-813F8FF5805B}"/>
                  </a:ext>
                </a:extLst>
              </p:cNvPr>
              <p:cNvGrpSpPr/>
              <p:nvPr/>
            </p:nvGrpSpPr>
            <p:grpSpPr>
              <a:xfrm>
                <a:off x="6272654" y="1875857"/>
                <a:ext cx="720080" cy="720080"/>
                <a:chOff x="6272654" y="1875857"/>
                <a:chExt cx="720080" cy="720080"/>
              </a:xfrm>
            </p:grpSpPr>
            <p:sp>
              <p:nvSpPr>
                <p:cNvPr id="20" name="Rectangle 145">
                  <a:extLst>
                    <a:ext uri="{FF2B5EF4-FFF2-40B4-BE49-F238E27FC236}">
                      <a16:creationId xmlns:a16="http://schemas.microsoft.com/office/drawing/2014/main" id="{1B068CA3-3CBF-464B-BA38-86D999AC9E43}"/>
                    </a:ext>
                  </a:extLst>
                </p:cNvPr>
                <p:cNvSpPr/>
                <p:nvPr/>
              </p:nvSpPr>
              <p:spPr>
                <a:xfrm>
                  <a:off x="6272654" y="1875857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Parallelogram 5">
                  <a:extLst>
                    <a:ext uri="{FF2B5EF4-FFF2-40B4-BE49-F238E27FC236}">
                      <a16:creationId xmlns:a16="http://schemas.microsoft.com/office/drawing/2014/main" id="{B1D31BB0-1630-4739-914C-C145F309A5A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391715" y="1978487"/>
                  <a:ext cx="481958" cy="48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70" h="868857">
                      <a:moveTo>
                        <a:pt x="424135" y="189887"/>
                      </a:moveTo>
                      <a:lnTo>
                        <a:pt x="297766" y="526729"/>
                      </a:lnTo>
                      <a:lnTo>
                        <a:pt x="550505" y="526729"/>
                      </a:lnTo>
                      <a:close/>
                      <a:moveTo>
                        <a:pt x="325960" y="0"/>
                      </a:moveTo>
                      <a:lnTo>
                        <a:pt x="352897" y="0"/>
                      </a:lnTo>
                      <a:lnTo>
                        <a:pt x="495373" y="0"/>
                      </a:lnTo>
                      <a:lnTo>
                        <a:pt x="522310" y="0"/>
                      </a:lnTo>
                      <a:lnTo>
                        <a:pt x="848270" y="868857"/>
                      </a:lnTo>
                      <a:lnTo>
                        <a:pt x="678857" y="868857"/>
                      </a:lnTo>
                      <a:lnTo>
                        <a:pt x="604960" y="671883"/>
                      </a:lnTo>
                      <a:lnTo>
                        <a:pt x="243310" y="671883"/>
                      </a:lnTo>
                      <a:lnTo>
                        <a:pt x="169413" y="868857"/>
                      </a:lnTo>
                      <a:lnTo>
                        <a:pt x="0" y="86885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2" name="Group 137">
                <a:extLst>
                  <a:ext uri="{FF2B5EF4-FFF2-40B4-BE49-F238E27FC236}">
                    <a16:creationId xmlns:a16="http://schemas.microsoft.com/office/drawing/2014/main" id="{15C18143-14BB-4C58-A20B-7318D344E22E}"/>
                  </a:ext>
                </a:extLst>
              </p:cNvPr>
              <p:cNvGrpSpPr/>
              <p:nvPr/>
            </p:nvGrpSpPr>
            <p:grpSpPr>
              <a:xfrm>
                <a:off x="7109110" y="1875857"/>
                <a:ext cx="720080" cy="720080"/>
                <a:chOff x="7109110" y="1875857"/>
                <a:chExt cx="720080" cy="720080"/>
              </a:xfrm>
            </p:grpSpPr>
            <p:sp>
              <p:nvSpPr>
                <p:cNvPr id="18" name="Rectangle 143">
                  <a:extLst>
                    <a:ext uri="{FF2B5EF4-FFF2-40B4-BE49-F238E27FC236}">
                      <a16:creationId xmlns:a16="http://schemas.microsoft.com/office/drawing/2014/main" id="{E954313C-2870-4B5A-B18A-5C692BEC6D8C}"/>
                    </a:ext>
                  </a:extLst>
                </p:cNvPr>
                <p:cNvSpPr/>
                <p:nvPr/>
              </p:nvSpPr>
              <p:spPr>
                <a:xfrm>
                  <a:off x="7109110" y="1875857"/>
                  <a:ext cx="720080" cy="72008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" name="Rectangle 9">
                  <a:extLst>
                    <a:ext uri="{FF2B5EF4-FFF2-40B4-BE49-F238E27FC236}">
                      <a16:creationId xmlns:a16="http://schemas.microsoft.com/office/drawing/2014/main" id="{4763907E-8A97-41E2-93BA-2E0B967D4EC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7746" y="1994945"/>
                  <a:ext cx="402809" cy="481904"/>
                </a:xfrm>
                <a:custGeom>
                  <a:avLst/>
                  <a:gdLst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174101 w 728932"/>
                    <a:gd name="connsiteY5" fmla="*/ 488630 h 872065"/>
                    <a:gd name="connsiteX6" fmla="*/ 174101 w 728932"/>
                    <a:gd name="connsiteY6" fmla="*/ 140965 h 872065"/>
                    <a:gd name="connsiteX7" fmla="*/ 174101 w 728932"/>
                    <a:gd name="connsiteY7" fmla="*/ 347665 h 872065"/>
                    <a:gd name="connsiteX8" fmla="*/ 431276 w 728932"/>
                    <a:gd name="connsiteY8" fmla="*/ 347665 h 872065"/>
                    <a:gd name="connsiteX9" fmla="*/ 431276 w 728932"/>
                    <a:gd name="connsiteY9" fmla="*/ 345754 h 872065"/>
                    <a:gd name="connsiteX10" fmla="*/ 517000 w 728932"/>
                    <a:gd name="connsiteY10" fmla="*/ 243359 h 872065"/>
                    <a:gd name="connsiteX11" fmla="*/ 433656 w 728932"/>
                    <a:gd name="connsiteY11" fmla="*/ 148109 h 872065"/>
                    <a:gd name="connsiteX12" fmla="*/ 174101 w 728932"/>
                    <a:gd name="connsiteY12" fmla="*/ 140965 h 872065"/>
                    <a:gd name="connsiteX13" fmla="*/ 0 w 728932"/>
                    <a:gd name="connsiteY13" fmla="*/ 0 h 872065"/>
                    <a:gd name="connsiteX14" fmla="*/ 127816 w 728932"/>
                    <a:gd name="connsiteY14" fmla="*/ 0 h 872065"/>
                    <a:gd name="connsiteX15" fmla="*/ 174101 w 728932"/>
                    <a:gd name="connsiteY15" fmla="*/ 0 h 872065"/>
                    <a:gd name="connsiteX16" fmla="*/ 447945 w 728932"/>
                    <a:gd name="connsiteY16" fmla="*/ 0 h 872065"/>
                    <a:gd name="connsiteX17" fmla="*/ 447945 w 728932"/>
                    <a:gd name="connsiteY17" fmla="*/ 1732 h 872065"/>
                    <a:gd name="connsiteX18" fmla="*/ 683688 w 728932"/>
                    <a:gd name="connsiteY18" fmla="*/ 179066 h 872065"/>
                    <a:gd name="connsiteX19" fmla="*/ 559863 w 728932"/>
                    <a:gd name="connsiteY19" fmla="*/ 407666 h 872065"/>
                    <a:gd name="connsiteX20" fmla="*/ 728932 w 728932"/>
                    <a:gd name="connsiteY20" fmla="*/ 633885 h 872065"/>
                    <a:gd name="connsiteX21" fmla="*/ 433657 w 728932"/>
                    <a:gd name="connsiteY21" fmla="*/ 872010 h 872065"/>
                    <a:gd name="connsiteX22" fmla="*/ 433776 w 728932"/>
                    <a:gd name="connsiteY22" fmla="*/ 869628 h 872065"/>
                    <a:gd name="connsiteX23" fmla="*/ 174101 w 728932"/>
                    <a:gd name="connsiteY23" fmla="*/ 869628 h 872065"/>
                    <a:gd name="connsiteX24" fmla="*/ 127816 w 728932"/>
                    <a:gd name="connsiteY24" fmla="*/ 869628 h 872065"/>
                    <a:gd name="connsiteX25" fmla="*/ 0 w 728932"/>
                    <a:gd name="connsiteY25" fmla="*/ 869628 h 872065"/>
                    <a:gd name="connsiteX26" fmla="*/ 0 w 728932"/>
                    <a:gd name="connsiteY26" fmla="*/ 0 h 87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28932" h="872065">
                      <a:moveTo>
                        <a:pt x="174101" y="488630"/>
                      </a:moveTo>
                      <a:lnTo>
                        <a:pt x="174101" y="728663"/>
                      </a:lnTo>
                      <a:lnTo>
                        <a:pt x="442406" y="728663"/>
                      </a:lnTo>
                      <a:cubicBezTo>
                        <a:pt x="511257" y="715167"/>
                        <a:pt x="549532" y="684907"/>
                        <a:pt x="547956" y="612454"/>
                      </a:cubicBezTo>
                      <a:cubicBezTo>
                        <a:pt x="543194" y="552923"/>
                        <a:pt x="538432" y="510060"/>
                        <a:pt x="431276" y="493391"/>
                      </a:cubicBezTo>
                      <a:lnTo>
                        <a:pt x="174101" y="488630"/>
                      </a:lnTo>
                      <a:close/>
                      <a:moveTo>
                        <a:pt x="174101" y="140965"/>
                      </a:moveTo>
                      <a:lnTo>
                        <a:pt x="174101" y="347665"/>
                      </a:lnTo>
                      <a:lnTo>
                        <a:pt x="431276" y="347665"/>
                      </a:lnTo>
                      <a:lnTo>
                        <a:pt x="431276" y="345754"/>
                      </a:lnTo>
                      <a:cubicBezTo>
                        <a:pt x="474139" y="322735"/>
                        <a:pt x="514619" y="311622"/>
                        <a:pt x="517000" y="243359"/>
                      </a:cubicBezTo>
                      <a:cubicBezTo>
                        <a:pt x="517000" y="202878"/>
                        <a:pt x="502713" y="157634"/>
                        <a:pt x="433656" y="148109"/>
                      </a:cubicBezTo>
                      <a:cubicBezTo>
                        <a:pt x="366981" y="140568"/>
                        <a:pt x="274510" y="141043"/>
                        <a:pt x="174101" y="140965"/>
                      </a:cubicBezTo>
                      <a:close/>
                      <a:moveTo>
                        <a:pt x="0" y="0"/>
                      </a:moveTo>
                      <a:lnTo>
                        <a:pt x="127816" y="0"/>
                      </a:lnTo>
                      <a:lnTo>
                        <a:pt x="174101" y="0"/>
                      </a:lnTo>
                      <a:lnTo>
                        <a:pt x="447945" y="0"/>
                      </a:lnTo>
                      <a:lnTo>
                        <a:pt x="447945" y="1732"/>
                      </a:lnTo>
                      <a:cubicBezTo>
                        <a:pt x="634795" y="8775"/>
                        <a:pt x="679801" y="148746"/>
                        <a:pt x="683688" y="179066"/>
                      </a:cubicBezTo>
                      <a:cubicBezTo>
                        <a:pt x="689245" y="333848"/>
                        <a:pt x="620981" y="374328"/>
                        <a:pt x="559863" y="407666"/>
                      </a:cubicBezTo>
                      <a:cubicBezTo>
                        <a:pt x="663844" y="433066"/>
                        <a:pt x="727345" y="515617"/>
                        <a:pt x="728932" y="633885"/>
                      </a:cubicBezTo>
                      <a:cubicBezTo>
                        <a:pt x="720200" y="800572"/>
                        <a:pt x="594788" y="874392"/>
                        <a:pt x="433657" y="872010"/>
                      </a:cubicBezTo>
                      <a:cubicBezTo>
                        <a:pt x="433697" y="871216"/>
                        <a:pt x="433736" y="870422"/>
                        <a:pt x="433776" y="869628"/>
                      </a:cubicBezTo>
                      <a:lnTo>
                        <a:pt x="174101" y="869628"/>
                      </a:lnTo>
                      <a:lnTo>
                        <a:pt x="127816" y="869628"/>
                      </a:lnTo>
                      <a:lnTo>
                        <a:pt x="0" y="869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" name="Group 138">
                <a:extLst>
                  <a:ext uri="{FF2B5EF4-FFF2-40B4-BE49-F238E27FC236}">
                    <a16:creationId xmlns:a16="http://schemas.microsoft.com/office/drawing/2014/main" id="{2643E987-90C2-4B94-B80F-EDC21B366997}"/>
                  </a:ext>
                </a:extLst>
              </p:cNvPr>
              <p:cNvGrpSpPr/>
              <p:nvPr/>
            </p:nvGrpSpPr>
            <p:grpSpPr>
              <a:xfrm>
                <a:off x="6690882" y="1037184"/>
                <a:ext cx="720080" cy="720080"/>
                <a:chOff x="6690882" y="1037184"/>
                <a:chExt cx="720080" cy="720080"/>
              </a:xfrm>
            </p:grpSpPr>
            <p:sp>
              <p:nvSpPr>
                <p:cNvPr id="16" name="Rectangle 141">
                  <a:extLst>
                    <a:ext uri="{FF2B5EF4-FFF2-40B4-BE49-F238E27FC236}">
                      <a16:creationId xmlns:a16="http://schemas.microsoft.com/office/drawing/2014/main" id="{FDD5E718-9613-4CA7-B815-A1504E9F381E}"/>
                    </a:ext>
                  </a:extLst>
                </p:cNvPr>
                <p:cNvSpPr/>
                <p:nvPr/>
              </p:nvSpPr>
              <p:spPr>
                <a:xfrm>
                  <a:off x="6690882" y="1037184"/>
                  <a:ext cx="720080" cy="72008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" name="Block Arc 142">
                  <a:extLst>
                    <a:ext uri="{FF2B5EF4-FFF2-40B4-BE49-F238E27FC236}">
                      <a16:creationId xmlns:a16="http://schemas.microsoft.com/office/drawing/2014/main" id="{407CE817-14C3-44BE-AA08-4ADF87841D8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42201" y="1156272"/>
                  <a:ext cx="417443" cy="481904"/>
                </a:xfrm>
                <a:prstGeom prst="blockArc">
                  <a:avLst>
                    <a:gd name="adj1" fmla="val 1756726"/>
                    <a:gd name="adj2" fmla="val 19889488"/>
                    <a:gd name="adj3" fmla="val 22774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" name="Round Same Side Corner Rectangle 51">
                <a:extLst>
                  <a:ext uri="{FF2B5EF4-FFF2-40B4-BE49-F238E27FC236}">
                    <a16:creationId xmlns:a16="http://schemas.microsoft.com/office/drawing/2014/main" id="{E71512B9-2122-4E61-A068-EC571CE12AB2}"/>
                  </a:ext>
                </a:extLst>
              </p:cNvPr>
              <p:cNvSpPr/>
              <p:nvPr/>
            </p:nvSpPr>
            <p:spPr>
              <a:xfrm rot="5400000">
                <a:off x="6852922" y="1652530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" name="Round Same Side Corner Rectangle 51">
                <a:extLst>
                  <a:ext uri="{FF2B5EF4-FFF2-40B4-BE49-F238E27FC236}">
                    <a16:creationId xmlns:a16="http://schemas.microsoft.com/office/drawing/2014/main" id="{5820E22C-02AD-453C-B5C8-EA9F3637AF00}"/>
                  </a:ext>
                </a:extLst>
              </p:cNvPr>
              <p:cNvSpPr/>
              <p:nvPr/>
            </p:nvSpPr>
            <p:spPr>
              <a:xfrm rot="16200000">
                <a:off x="6852922" y="2167123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199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547664" y="0"/>
            <a:ext cx="7596336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131">
            <a:extLst>
              <a:ext uri="{FF2B5EF4-FFF2-40B4-BE49-F238E27FC236}">
                <a16:creationId xmlns:a16="http://schemas.microsoft.com/office/drawing/2014/main" id="{026D4B59-5D59-4CEC-AB20-DB24D608CE1F}"/>
              </a:ext>
            </a:extLst>
          </p:cNvPr>
          <p:cNvGrpSpPr/>
          <p:nvPr userDrawn="1"/>
        </p:nvGrpSpPr>
        <p:grpSpPr>
          <a:xfrm>
            <a:off x="126464" y="3578903"/>
            <a:ext cx="1296144" cy="1368244"/>
            <a:chOff x="787805" y="339502"/>
            <a:chExt cx="4175262" cy="4407517"/>
          </a:xfrm>
        </p:grpSpPr>
        <p:sp>
          <p:nvSpPr>
            <p:cNvPr id="6" name="Oval 132">
              <a:extLst>
                <a:ext uri="{FF2B5EF4-FFF2-40B4-BE49-F238E27FC236}">
                  <a16:creationId xmlns:a16="http://schemas.microsoft.com/office/drawing/2014/main" id="{9F7729A7-5A12-4764-9BB8-3EE3D0790F11}"/>
                </a:ext>
              </a:extLst>
            </p:cNvPr>
            <p:cNvSpPr/>
            <p:nvPr/>
          </p:nvSpPr>
          <p:spPr>
            <a:xfrm>
              <a:off x="787805" y="339502"/>
              <a:ext cx="4175262" cy="4175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7" name="Group 133">
              <a:extLst>
                <a:ext uri="{FF2B5EF4-FFF2-40B4-BE49-F238E27FC236}">
                  <a16:creationId xmlns:a16="http://schemas.microsoft.com/office/drawing/2014/main" id="{433664DB-FA73-4B57-9543-AEF7A1FB2D58}"/>
                </a:ext>
              </a:extLst>
            </p:cNvPr>
            <p:cNvGrpSpPr/>
            <p:nvPr/>
          </p:nvGrpSpPr>
          <p:grpSpPr>
            <a:xfrm>
              <a:off x="1129436" y="1046675"/>
              <a:ext cx="3492000" cy="3700344"/>
              <a:chOff x="5304922" y="1037184"/>
              <a:chExt cx="3492000" cy="3700344"/>
            </a:xfrm>
          </p:grpSpPr>
          <p:grpSp>
            <p:nvGrpSpPr>
              <p:cNvPr id="8" name="Group 134">
                <a:extLst>
                  <a:ext uri="{FF2B5EF4-FFF2-40B4-BE49-F238E27FC236}">
                    <a16:creationId xmlns:a16="http://schemas.microsoft.com/office/drawing/2014/main" id="{97F3B45F-4060-46EF-8565-299D039E474D}"/>
                  </a:ext>
                </a:extLst>
              </p:cNvPr>
              <p:cNvGrpSpPr/>
              <p:nvPr/>
            </p:nvGrpSpPr>
            <p:grpSpPr>
              <a:xfrm>
                <a:off x="5304922" y="3743716"/>
                <a:ext cx="3492000" cy="437610"/>
                <a:chOff x="1709238" y="4209096"/>
                <a:chExt cx="3492000" cy="437610"/>
              </a:xfrm>
            </p:grpSpPr>
            <p:sp>
              <p:nvSpPr>
                <p:cNvPr id="34" name="Rectangle 160">
                  <a:extLst>
                    <a:ext uri="{FF2B5EF4-FFF2-40B4-BE49-F238E27FC236}">
                      <a16:creationId xmlns:a16="http://schemas.microsoft.com/office/drawing/2014/main" id="{1F3EFD6B-061F-4478-8FAA-0C72A246F3CF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35" name="Group 161">
                  <a:extLst>
                    <a:ext uri="{FF2B5EF4-FFF2-40B4-BE49-F238E27FC236}">
                      <a16:creationId xmlns:a16="http://schemas.microsoft.com/office/drawing/2014/main" id="{9201AC6B-6F3A-4E54-9E1E-68F94FD39972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43" name="Rectangle 169">
                    <a:extLst>
                      <a:ext uri="{FF2B5EF4-FFF2-40B4-BE49-F238E27FC236}">
                        <a16:creationId xmlns:a16="http://schemas.microsoft.com/office/drawing/2014/main" id="{833D3C5A-E612-4CE7-98A0-3793884D93B0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4" name="Rectangle 170">
                    <a:extLst>
                      <a:ext uri="{FF2B5EF4-FFF2-40B4-BE49-F238E27FC236}">
                        <a16:creationId xmlns:a16="http://schemas.microsoft.com/office/drawing/2014/main" id="{9A2C5636-A3D2-4B1B-A346-15F3468CD198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5" name="Rectangle 171">
                    <a:extLst>
                      <a:ext uri="{FF2B5EF4-FFF2-40B4-BE49-F238E27FC236}">
                        <a16:creationId xmlns:a16="http://schemas.microsoft.com/office/drawing/2014/main" id="{10650D19-D871-43A5-90C4-25301C5C346E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6" name="Rectangle 172">
                    <a:extLst>
                      <a:ext uri="{FF2B5EF4-FFF2-40B4-BE49-F238E27FC236}">
                        <a16:creationId xmlns:a16="http://schemas.microsoft.com/office/drawing/2014/main" id="{F9A18B9A-6392-4D5F-A47E-B329BB9A6661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36" name="Group 162">
                  <a:extLst>
                    <a:ext uri="{FF2B5EF4-FFF2-40B4-BE49-F238E27FC236}">
                      <a16:creationId xmlns:a16="http://schemas.microsoft.com/office/drawing/2014/main" id="{B82B438A-726D-45F9-A5DA-D08AD6C624E0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37" name="Rectangle 163">
                    <a:extLst>
                      <a:ext uri="{FF2B5EF4-FFF2-40B4-BE49-F238E27FC236}">
                        <a16:creationId xmlns:a16="http://schemas.microsoft.com/office/drawing/2014/main" id="{93FAEF1B-8C71-4F77-86F3-9082D16C6C3D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8" name="Rectangle 164">
                    <a:extLst>
                      <a:ext uri="{FF2B5EF4-FFF2-40B4-BE49-F238E27FC236}">
                        <a16:creationId xmlns:a16="http://schemas.microsoft.com/office/drawing/2014/main" id="{575D7FA0-9FAE-4CE8-95D1-B88B0F922D42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9" name="Rectangle 165">
                    <a:extLst>
                      <a:ext uri="{FF2B5EF4-FFF2-40B4-BE49-F238E27FC236}">
                        <a16:creationId xmlns:a16="http://schemas.microsoft.com/office/drawing/2014/main" id="{772FC9E5-A5A5-4EE0-A2EC-C53B2C15E423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0" name="Rectangle 166">
                    <a:extLst>
                      <a:ext uri="{FF2B5EF4-FFF2-40B4-BE49-F238E27FC236}">
                        <a16:creationId xmlns:a16="http://schemas.microsoft.com/office/drawing/2014/main" id="{FFA7EB86-1716-4A64-88E6-CE6743D43754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1" name="Rectangle 167">
                    <a:extLst>
                      <a:ext uri="{FF2B5EF4-FFF2-40B4-BE49-F238E27FC236}">
                        <a16:creationId xmlns:a16="http://schemas.microsoft.com/office/drawing/2014/main" id="{FECA3F1E-ACC8-4DE5-8D4E-D5932BC26574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2" name="Rectangle 168">
                    <a:extLst>
                      <a:ext uri="{FF2B5EF4-FFF2-40B4-BE49-F238E27FC236}">
                        <a16:creationId xmlns:a16="http://schemas.microsoft.com/office/drawing/2014/main" id="{9D0A8CA7-A706-42EE-AC1E-84D321F5BAEC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9" name="Group 135">
                <a:extLst>
                  <a:ext uri="{FF2B5EF4-FFF2-40B4-BE49-F238E27FC236}">
                    <a16:creationId xmlns:a16="http://schemas.microsoft.com/office/drawing/2014/main" id="{4CA94E39-AEF3-4A20-8A94-91CC08786D31}"/>
                  </a:ext>
                </a:extLst>
              </p:cNvPr>
              <p:cNvGrpSpPr/>
              <p:nvPr/>
            </p:nvGrpSpPr>
            <p:grpSpPr>
              <a:xfrm flipH="1">
                <a:off x="5304922" y="4299918"/>
                <a:ext cx="3492000" cy="437610"/>
                <a:chOff x="1709238" y="4209096"/>
                <a:chExt cx="3492000" cy="437610"/>
              </a:xfrm>
            </p:grpSpPr>
            <p:sp>
              <p:nvSpPr>
                <p:cNvPr id="21" name="Rectangle 147">
                  <a:extLst>
                    <a:ext uri="{FF2B5EF4-FFF2-40B4-BE49-F238E27FC236}">
                      <a16:creationId xmlns:a16="http://schemas.microsoft.com/office/drawing/2014/main" id="{D486681D-1708-4D81-88E1-DE1E1E00AAE5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22" name="Group 148">
                  <a:extLst>
                    <a:ext uri="{FF2B5EF4-FFF2-40B4-BE49-F238E27FC236}">
                      <a16:creationId xmlns:a16="http://schemas.microsoft.com/office/drawing/2014/main" id="{7BC095C6-386F-49C6-BAE7-483275E5E81F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30" name="Rectangle 156">
                    <a:extLst>
                      <a:ext uri="{FF2B5EF4-FFF2-40B4-BE49-F238E27FC236}">
                        <a16:creationId xmlns:a16="http://schemas.microsoft.com/office/drawing/2014/main" id="{C4213B71-6426-41F6-960A-FAB5D7A110E2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1" name="Rectangle 157">
                    <a:extLst>
                      <a:ext uri="{FF2B5EF4-FFF2-40B4-BE49-F238E27FC236}">
                        <a16:creationId xmlns:a16="http://schemas.microsoft.com/office/drawing/2014/main" id="{290590F8-9BC5-4917-995D-5DD4F9844418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2" name="Rectangle 158">
                    <a:extLst>
                      <a:ext uri="{FF2B5EF4-FFF2-40B4-BE49-F238E27FC236}">
                        <a16:creationId xmlns:a16="http://schemas.microsoft.com/office/drawing/2014/main" id="{F23A0549-22CA-46CC-A244-1EB4EF54BFF9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3" name="Rectangle 159">
                    <a:extLst>
                      <a:ext uri="{FF2B5EF4-FFF2-40B4-BE49-F238E27FC236}">
                        <a16:creationId xmlns:a16="http://schemas.microsoft.com/office/drawing/2014/main" id="{19D2D0F4-4D3E-43B5-9CEA-45CD50CF22DA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23" name="Group 149">
                  <a:extLst>
                    <a:ext uri="{FF2B5EF4-FFF2-40B4-BE49-F238E27FC236}">
                      <a16:creationId xmlns:a16="http://schemas.microsoft.com/office/drawing/2014/main" id="{08BB2FF0-577E-47ED-A538-E7DB3C74C043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24" name="Rectangle 150">
                    <a:extLst>
                      <a:ext uri="{FF2B5EF4-FFF2-40B4-BE49-F238E27FC236}">
                        <a16:creationId xmlns:a16="http://schemas.microsoft.com/office/drawing/2014/main" id="{6BB79A00-C28C-4862-81FB-93BE47F3127E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5" name="Rectangle 151">
                    <a:extLst>
                      <a:ext uri="{FF2B5EF4-FFF2-40B4-BE49-F238E27FC236}">
                        <a16:creationId xmlns:a16="http://schemas.microsoft.com/office/drawing/2014/main" id="{16A3FBF7-CA47-44AA-802A-677D16725DD1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6" name="Rectangle 152">
                    <a:extLst>
                      <a:ext uri="{FF2B5EF4-FFF2-40B4-BE49-F238E27FC236}">
                        <a16:creationId xmlns:a16="http://schemas.microsoft.com/office/drawing/2014/main" id="{281C5339-EEF9-484A-8D2E-A4CE48AE1051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7" name="Rectangle 153">
                    <a:extLst>
                      <a:ext uri="{FF2B5EF4-FFF2-40B4-BE49-F238E27FC236}">
                        <a16:creationId xmlns:a16="http://schemas.microsoft.com/office/drawing/2014/main" id="{78ADE070-9797-442E-819F-37D83BA2F61C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8" name="Rectangle 154">
                    <a:extLst>
                      <a:ext uri="{FF2B5EF4-FFF2-40B4-BE49-F238E27FC236}">
                        <a16:creationId xmlns:a16="http://schemas.microsoft.com/office/drawing/2014/main" id="{24A7692E-658A-4C08-8795-A125BCECD815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9" name="Rectangle 155">
                    <a:extLst>
                      <a:ext uri="{FF2B5EF4-FFF2-40B4-BE49-F238E27FC236}">
                        <a16:creationId xmlns:a16="http://schemas.microsoft.com/office/drawing/2014/main" id="{612972B9-DFB7-417F-B00D-5CDAF3001CCD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0" name="Group 136">
                <a:extLst>
                  <a:ext uri="{FF2B5EF4-FFF2-40B4-BE49-F238E27FC236}">
                    <a16:creationId xmlns:a16="http://schemas.microsoft.com/office/drawing/2014/main" id="{7485DFD6-58CF-4512-8067-927FAE4C5DDE}"/>
                  </a:ext>
                </a:extLst>
              </p:cNvPr>
              <p:cNvGrpSpPr/>
              <p:nvPr/>
            </p:nvGrpSpPr>
            <p:grpSpPr>
              <a:xfrm>
                <a:off x="6272654" y="1875857"/>
                <a:ext cx="720080" cy="720080"/>
                <a:chOff x="6272654" y="1875857"/>
                <a:chExt cx="720080" cy="720080"/>
              </a:xfrm>
            </p:grpSpPr>
            <p:sp>
              <p:nvSpPr>
                <p:cNvPr id="19" name="Rectangle 145">
                  <a:extLst>
                    <a:ext uri="{FF2B5EF4-FFF2-40B4-BE49-F238E27FC236}">
                      <a16:creationId xmlns:a16="http://schemas.microsoft.com/office/drawing/2014/main" id="{91038BDC-7073-448E-944E-B72B46281DC4}"/>
                    </a:ext>
                  </a:extLst>
                </p:cNvPr>
                <p:cNvSpPr/>
                <p:nvPr/>
              </p:nvSpPr>
              <p:spPr>
                <a:xfrm>
                  <a:off x="6272654" y="1875857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Parallelogram 5">
                  <a:extLst>
                    <a:ext uri="{FF2B5EF4-FFF2-40B4-BE49-F238E27FC236}">
                      <a16:creationId xmlns:a16="http://schemas.microsoft.com/office/drawing/2014/main" id="{A6961570-6929-4975-BC4A-FA651AB980D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391715" y="1978487"/>
                  <a:ext cx="481958" cy="48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70" h="868857">
                      <a:moveTo>
                        <a:pt x="424135" y="189887"/>
                      </a:moveTo>
                      <a:lnTo>
                        <a:pt x="297766" y="526729"/>
                      </a:lnTo>
                      <a:lnTo>
                        <a:pt x="550505" y="526729"/>
                      </a:lnTo>
                      <a:close/>
                      <a:moveTo>
                        <a:pt x="325960" y="0"/>
                      </a:moveTo>
                      <a:lnTo>
                        <a:pt x="352897" y="0"/>
                      </a:lnTo>
                      <a:lnTo>
                        <a:pt x="495373" y="0"/>
                      </a:lnTo>
                      <a:lnTo>
                        <a:pt x="522310" y="0"/>
                      </a:lnTo>
                      <a:lnTo>
                        <a:pt x="848270" y="868857"/>
                      </a:lnTo>
                      <a:lnTo>
                        <a:pt x="678857" y="868857"/>
                      </a:lnTo>
                      <a:lnTo>
                        <a:pt x="604960" y="671883"/>
                      </a:lnTo>
                      <a:lnTo>
                        <a:pt x="243310" y="671883"/>
                      </a:lnTo>
                      <a:lnTo>
                        <a:pt x="169413" y="868857"/>
                      </a:lnTo>
                      <a:lnTo>
                        <a:pt x="0" y="86885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" name="Group 137">
                <a:extLst>
                  <a:ext uri="{FF2B5EF4-FFF2-40B4-BE49-F238E27FC236}">
                    <a16:creationId xmlns:a16="http://schemas.microsoft.com/office/drawing/2014/main" id="{4CCEE2BA-50A7-4888-A2FF-2784794A86D8}"/>
                  </a:ext>
                </a:extLst>
              </p:cNvPr>
              <p:cNvGrpSpPr/>
              <p:nvPr/>
            </p:nvGrpSpPr>
            <p:grpSpPr>
              <a:xfrm>
                <a:off x="7109110" y="1875857"/>
                <a:ext cx="720080" cy="720080"/>
                <a:chOff x="7109110" y="1875857"/>
                <a:chExt cx="720080" cy="720080"/>
              </a:xfrm>
            </p:grpSpPr>
            <p:sp>
              <p:nvSpPr>
                <p:cNvPr id="17" name="Rectangle 143">
                  <a:extLst>
                    <a:ext uri="{FF2B5EF4-FFF2-40B4-BE49-F238E27FC236}">
                      <a16:creationId xmlns:a16="http://schemas.microsoft.com/office/drawing/2014/main" id="{A477BE60-4D49-4578-91AC-372D905E0370}"/>
                    </a:ext>
                  </a:extLst>
                </p:cNvPr>
                <p:cNvSpPr/>
                <p:nvPr/>
              </p:nvSpPr>
              <p:spPr>
                <a:xfrm>
                  <a:off x="7109110" y="1875857"/>
                  <a:ext cx="720080" cy="72008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Rectangle 9">
                  <a:extLst>
                    <a:ext uri="{FF2B5EF4-FFF2-40B4-BE49-F238E27FC236}">
                      <a16:creationId xmlns:a16="http://schemas.microsoft.com/office/drawing/2014/main" id="{95059FCC-4CD5-4EAA-A511-2EA47B1D5EB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7746" y="1994945"/>
                  <a:ext cx="402809" cy="481904"/>
                </a:xfrm>
                <a:custGeom>
                  <a:avLst/>
                  <a:gdLst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174101 w 728932"/>
                    <a:gd name="connsiteY5" fmla="*/ 488630 h 872065"/>
                    <a:gd name="connsiteX6" fmla="*/ 174101 w 728932"/>
                    <a:gd name="connsiteY6" fmla="*/ 140965 h 872065"/>
                    <a:gd name="connsiteX7" fmla="*/ 174101 w 728932"/>
                    <a:gd name="connsiteY7" fmla="*/ 347665 h 872065"/>
                    <a:gd name="connsiteX8" fmla="*/ 431276 w 728932"/>
                    <a:gd name="connsiteY8" fmla="*/ 347665 h 872065"/>
                    <a:gd name="connsiteX9" fmla="*/ 431276 w 728932"/>
                    <a:gd name="connsiteY9" fmla="*/ 345754 h 872065"/>
                    <a:gd name="connsiteX10" fmla="*/ 517000 w 728932"/>
                    <a:gd name="connsiteY10" fmla="*/ 243359 h 872065"/>
                    <a:gd name="connsiteX11" fmla="*/ 433656 w 728932"/>
                    <a:gd name="connsiteY11" fmla="*/ 148109 h 872065"/>
                    <a:gd name="connsiteX12" fmla="*/ 174101 w 728932"/>
                    <a:gd name="connsiteY12" fmla="*/ 140965 h 872065"/>
                    <a:gd name="connsiteX13" fmla="*/ 0 w 728932"/>
                    <a:gd name="connsiteY13" fmla="*/ 0 h 872065"/>
                    <a:gd name="connsiteX14" fmla="*/ 127816 w 728932"/>
                    <a:gd name="connsiteY14" fmla="*/ 0 h 872065"/>
                    <a:gd name="connsiteX15" fmla="*/ 174101 w 728932"/>
                    <a:gd name="connsiteY15" fmla="*/ 0 h 872065"/>
                    <a:gd name="connsiteX16" fmla="*/ 447945 w 728932"/>
                    <a:gd name="connsiteY16" fmla="*/ 0 h 872065"/>
                    <a:gd name="connsiteX17" fmla="*/ 447945 w 728932"/>
                    <a:gd name="connsiteY17" fmla="*/ 1732 h 872065"/>
                    <a:gd name="connsiteX18" fmla="*/ 683688 w 728932"/>
                    <a:gd name="connsiteY18" fmla="*/ 179066 h 872065"/>
                    <a:gd name="connsiteX19" fmla="*/ 559863 w 728932"/>
                    <a:gd name="connsiteY19" fmla="*/ 407666 h 872065"/>
                    <a:gd name="connsiteX20" fmla="*/ 728932 w 728932"/>
                    <a:gd name="connsiteY20" fmla="*/ 633885 h 872065"/>
                    <a:gd name="connsiteX21" fmla="*/ 433657 w 728932"/>
                    <a:gd name="connsiteY21" fmla="*/ 872010 h 872065"/>
                    <a:gd name="connsiteX22" fmla="*/ 433776 w 728932"/>
                    <a:gd name="connsiteY22" fmla="*/ 869628 h 872065"/>
                    <a:gd name="connsiteX23" fmla="*/ 174101 w 728932"/>
                    <a:gd name="connsiteY23" fmla="*/ 869628 h 872065"/>
                    <a:gd name="connsiteX24" fmla="*/ 127816 w 728932"/>
                    <a:gd name="connsiteY24" fmla="*/ 869628 h 872065"/>
                    <a:gd name="connsiteX25" fmla="*/ 0 w 728932"/>
                    <a:gd name="connsiteY25" fmla="*/ 869628 h 872065"/>
                    <a:gd name="connsiteX26" fmla="*/ 0 w 728932"/>
                    <a:gd name="connsiteY26" fmla="*/ 0 h 87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28932" h="872065">
                      <a:moveTo>
                        <a:pt x="174101" y="488630"/>
                      </a:moveTo>
                      <a:lnTo>
                        <a:pt x="174101" y="728663"/>
                      </a:lnTo>
                      <a:lnTo>
                        <a:pt x="442406" y="728663"/>
                      </a:lnTo>
                      <a:cubicBezTo>
                        <a:pt x="511257" y="715167"/>
                        <a:pt x="549532" y="684907"/>
                        <a:pt x="547956" y="612454"/>
                      </a:cubicBezTo>
                      <a:cubicBezTo>
                        <a:pt x="543194" y="552923"/>
                        <a:pt x="538432" y="510060"/>
                        <a:pt x="431276" y="493391"/>
                      </a:cubicBezTo>
                      <a:lnTo>
                        <a:pt x="174101" y="488630"/>
                      </a:lnTo>
                      <a:close/>
                      <a:moveTo>
                        <a:pt x="174101" y="140965"/>
                      </a:moveTo>
                      <a:lnTo>
                        <a:pt x="174101" y="347665"/>
                      </a:lnTo>
                      <a:lnTo>
                        <a:pt x="431276" y="347665"/>
                      </a:lnTo>
                      <a:lnTo>
                        <a:pt x="431276" y="345754"/>
                      </a:lnTo>
                      <a:cubicBezTo>
                        <a:pt x="474139" y="322735"/>
                        <a:pt x="514619" y="311622"/>
                        <a:pt x="517000" y="243359"/>
                      </a:cubicBezTo>
                      <a:cubicBezTo>
                        <a:pt x="517000" y="202878"/>
                        <a:pt x="502713" y="157634"/>
                        <a:pt x="433656" y="148109"/>
                      </a:cubicBezTo>
                      <a:cubicBezTo>
                        <a:pt x="366981" y="140568"/>
                        <a:pt x="274510" y="141043"/>
                        <a:pt x="174101" y="140965"/>
                      </a:cubicBezTo>
                      <a:close/>
                      <a:moveTo>
                        <a:pt x="0" y="0"/>
                      </a:moveTo>
                      <a:lnTo>
                        <a:pt x="127816" y="0"/>
                      </a:lnTo>
                      <a:lnTo>
                        <a:pt x="174101" y="0"/>
                      </a:lnTo>
                      <a:lnTo>
                        <a:pt x="447945" y="0"/>
                      </a:lnTo>
                      <a:lnTo>
                        <a:pt x="447945" y="1732"/>
                      </a:lnTo>
                      <a:cubicBezTo>
                        <a:pt x="634795" y="8775"/>
                        <a:pt x="679801" y="148746"/>
                        <a:pt x="683688" y="179066"/>
                      </a:cubicBezTo>
                      <a:cubicBezTo>
                        <a:pt x="689245" y="333848"/>
                        <a:pt x="620981" y="374328"/>
                        <a:pt x="559863" y="407666"/>
                      </a:cubicBezTo>
                      <a:cubicBezTo>
                        <a:pt x="663844" y="433066"/>
                        <a:pt x="727345" y="515617"/>
                        <a:pt x="728932" y="633885"/>
                      </a:cubicBezTo>
                      <a:cubicBezTo>
                        <a:pt x="720200" y="800572"/>
                        <a:pt x="594788" y="874392"/>
                        <a:pt x="433657" y="872010"/>
                      </a:cubicBezTo>
                      <a:cubicBezTo>
                        <a:pt x="433697" y="871216"/>
                        <a:pt x="433736" y="870422"/>
                        <a:pt x="433776" y="869628"/>
                      </a:cubicBezTo>
                      <a:lnTo>
                        <a:pt x="174101" y="869628"/>
                      </a:lnTo>
                      <a:lnTo>
                        <a:pt x="127816" y="869628"/>
                      </a:lnTo>
                      <a:lnTo>
                        <a:pt x="0" y="869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2" name="Group 138">
                <a:extLst>
                  <a:ext uri="{FF2B5EF4-FFF2-40B4-BE49-F238E27FC236}">
                    <a16:creationId xmlns:a16="http://schemas.microsoft.com/office/drawing/2014/main" id="{095E50F1-AB58-492D-BE89-F81EECBA67F6}"/>
                  </a:ext>
                </a:extLst>
              </p:cNvPr>
              <p:cNvGrpSpPr/>
              <p:nvPr/>
            </p:nvGrpSpPr>
            <p:grpSpPr>
              <a:xfrm>
                <a:off x="6690882" y="1037184"/>
                <a:ext cx="720080" cy="720080"/>
                <a:chOff x="6690882" y="1037184"/>
                <a:chExt cx="720080" cy="720080"/>
              </a:xfrm>
            </p:grpSpPr>
            <p:sp>
              <p:nvSpPr>
                <p:cNvPr id="15" name="Rectangle 141">
                  <a:extLst>
                    <a:ext uri="{FF2B5EF4-FFF2-40B4-BE49-F238E27FC236}">
                      <a16:creationId xmlns:a16="http://schemas.microsoft.com/office/drawing/2014/main" id="{55D77472-945B-4CD4-9BFB-6AE39DE21582}"/>
                    </a:ext>
                  </a:extLst>
                </p:cNvPr>
                <p:cNvSpPr/>
                <p:nvPr/>
              </p:nvSpPr>
              <p:spPr>
                <a:xfrm>
                  <a:off x="6690882" y="1037184"/>
                  <a:ext cx="720080" cy="72008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" name="Block Arc 142">
                  <a:extLst>
                    <a:ext uri="{FF2B5EF4-FFF2-40B4-BE49-F238E27FC236}">
                      <a16:creationId xmlns:a16="http://schemas.microsoft.com/office/drawing/2014/main" id="{EB808376-764A-4682-A66B-5671B0F9A68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42201" y="1156272"/>
                  <a:ext cx="417443" cy="481904"/>
                </a:xfrm>
                <a:prstGeom prst="blockArc">
                  <a:avLst>
                    <a:gd name="adj1" fmla="val 1756726"/>
                    <a:gd name="adj2" fmla="val 19889488"/>
                    <a:gd name="adj3" fmla="val 22774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" name="Round Same Side Corner Rectangle 51">
                <a:extLst>
                  <a:ext uri="{FF2B5EF4-FFF2-40B4-BE49-F238E27FC236}">
                    <a16:creationId xmlns:a16="http://schemas.microsoft.com/office/drawing/2014/main" id="{121AF52C-F9EC-441C-AD7E-59A6BA65E1AE}"/>
                  </a:ext>
                </a:extLst>
              </p:cNvPr>
              <p:cNvSpPr/>
              <p:nvPr/>
            </p:nvSpPr>
            <p:spPr>
              <a:xfrm rot="5400000">
                <a:off x="6852922" y="1652530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" name="Round Same Side Corner Rectangle 51">
                <a:extLst>
                  <a:ext uri="{FF2B5EF4-FFF2-40B4-BE49-F238E27FC236}">
                    <a16:creationId xmlns:a16="http://schemas.microsoft.com/office/drawing/2014/main" id="{DFB0DDBC-A95A-41FD-B573-ED86E7BB3AC9}"/>
                  </a:ext>
                </a:extLst>
              </p:cNvPr>
              <p:cNvSpPr/>
              <p:nvPr/>
            </p:nvSpPr>
            <p:spPr>
              <a:xfrm rot="16200000">
                <a:off x="6852922" y="2167123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1759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899592" y="1303724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547944" y="1303724"/>
            <a:ext cx="2520000" cy="252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80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9064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65613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012161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6407BF-D764-4F3C-882C-7AA41FCCE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50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555776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555776" y="0"/>
            <a:ext cx="6588224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44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2000" y="257175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626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38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33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4" r:id="rId3"/>
    <p:sldLayoutId id="2147483677" r:id="rId4"/>
    <p:sldLayoutId id="2147483666" r:id="rId5"/>
    <p:sldLayoutId id="2147483676" r:id="rId6"/>
    <p:sldLayoutId id="2147483657" r:id="rId7"/>
    <p:sldLayoutId id="2147483673" r:id="rId8"/>
    <p:sldLayoutId id="2147483667" r:id="rId9"/>
    <p:sldLayoutId id="2147483671" r:id="rId10"/>
    <p:sldLayoutId id="2147483672" r:id="rId11"/>
    <p:sldLayoutId id="2147483668" r:id="rId12"/>
    <p:sldLayoutId id="2147483669" r:id="rId13"/>
    <p:sldLayoutId id="2147483670" r:id="rId14"/>
    <p:sldLayoutId id="2147483679" r:id="rId15"/>
    <p:sldLayoutId id="2147483678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71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8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-1" y="4179514"/>
            <a:ext cx="9143999" cy="749192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สำนักงานส่งเสริมและพัฒนาการเกษตรที่ 6 จังหวัดเชียงใหม่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กรมส่งเสริมการเกษตร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กระท</a:t>
            </a:r>
            <a:r>
              <a:rPr lang="th-TH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รวงเกษตรและสหกรณ์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th-TH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การจัดทำเว็บไซต์ด้วยโปรแกรม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WordPress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82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2">
            <a:extLst>
              <a:ext uri="{FF2B5EF4-FFF2-40B4-BE49-F238E27FC236}">
                <a16:creationId xmlns:a16="http://schemas.microsoft.com/office/drawing/2014/main" id="{6D7131F9-0DCD-4DA8-94FD-1FF8C2FE6D3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509" y="217400"/>
            <a:ext cx="758752" cy="601257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chemeClr val="tx1"/>
                </a:solidFill>
              </a:rPr>
              <a:t>3</a:t>
            </a:r>
            <a:endParaRPr kumimoji="0"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AutoShape 92">
            <a:extLst>
              <a:ext uri="{FF2B5EF4-FFF2-40B4-BE49-F238E27FC236}">
                <a16:creationId xmlns:a16="http://schemas.microsoft.com/office/drawing/2014/main" id="{D06451E9-1BB8-4E43-922A-0654FE7869C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43608" y="123478"/>
            <a:ext cx="5278694" cy="73262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FDDB3FD8-64BF-4E80-A7DE-B50489E22B42}"/>
              </a:ext>
            </a:extLst>
          </p:cNvPr>
          <p:cNvSpPr txBox="1"/>
          <p:nvPr/>
        </p:nvSpPr>
        <p:spPr bwMode="auto">
          <a:xfrm>
            <a:off x="1202454" y="197401"/>
            <a:ext cx="4752528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องค์ประกอบของ </a:t>
            </a:r>
            <a:r>
              <a:rPr lang="en-US" altLang="ko-KR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WordPress</a:t>
            </a:r>
            <a:endParaRPr lang="ko-KR" altLang="en-US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22EFC491-374B-4C75-B4B6-9E764B21EB50}"/>
              </a:ext>
            </a:extLst>
          </p:cNvPr>
          <p:cNvSpPr txBox="1"/>
          <p:nvPr/>
        </p:nvSpPr>
        <p:spPr>
          <a:xfrm>
            <a:off x="374362" y="1419622"/>
            <a:ext cx="6408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altLang="ko-KR" sz="4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หน้าแสดงผลเว็บไซต์ (หน้าบ้าน)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altLang="ko-KR" sz="36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หน้าสำหรับการควบคุมเว็บไซต์ (หลังบ้าน)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600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EE58B9BC-F0D4-4191-B83C-56956912D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787774"/>
            <a:ext cx="1619048" cy="23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25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141DFA8C-1297-41E2-ABDA-262993C21E9B}"/>
              </a:ext>
            </a:extLst>
          </p:cNvPr>
          <p:cNvSpPr txBox="1"/>
          <p:nvPr/>
        </p:nvSpPr>
        <p:spPr>
          <a:xfrm>
            <a:off x="539552" y="79165"/>
            <a:ext cx="2736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altLang="ko-KR" sz="1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หน้าแสดงผลเว็บไซต์ (หน้าบ้าน)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29EBEB43-5D32-4A25-AB3B-21C6353BB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11510"/>
            <a:ext cx="4320480" cy="4652825"/>
          </a:xfrm>
          <a:prstGeom prst="rect">
            <a:avLst/>
          </a:prstGeom>
        </p:spPr>
      </p:pic>
      <p:sp>
        <p:nvSpPr>
          <p:cNvPr id="9" name="วงรี 8">
            <a:extLst>
              <a:ext uri="{FF2B5EF4-FFF2-40B4-BE49-F238E27FC236}">
                <a16:creationId xmlns:a16="http://schemas.microsoft.com/office/drawing/2014/main" id="{3C25E599-5300-4AB4-ADD4-5A79FDE6BAC0}"/>
              </a:ext>
            </a:extLst>
          </p:cNvPr>
          <p:cNvSpPr/>
          <p:nvPr/>
        </p:nvSpPr>
        <p:spPr>
          <a:xfrm>
            <a:off x="5148064" y="749595"/>
            <a:ext cx="2088232" cy="2088232"/>
          </a:xfrm>
          <a:prstGeom prst="ellipse">
            <a:avLst/>
          </a:prstGeom>
          <a:solidFill>
            <a:srgbClr val="FEB85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วงรี 10">
            <a:extLst>
              <a:ext uri="{FF2B5EF4-FFF2-40B4-BE49-F238E27FC236}">
                <a16:creationId xmlns:a16="http://schemas.microsoft.com/office/drawing/2014/main" id="{944230AE-B677-4667-A59E-E47F4B1189DF}"/>
              </a:ext>
            </a:extLst>
          </p:cNvPr>
          <p:cNvSpPr/>
          <p:nvPr/>
        </p:nvSpPr>
        <p:spPr>
          <a:xfrm>
            <a:off x="6420950" y="2643758"/>
            <a:ext cx="1080120" cy="1080120"/>
          </a:xfrm>
          <a:prstGeom prst="ellipse">
            <a:avLst/>
          </a:prstGeom>
          <a:solidFill>
            <a:srgbClr val="FEB85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วงรี 12">
            <a:extLst>
              <a:ext uri="{FF2B5EF4-FFF2-40B4-BE49-F238E27FC236}">
                <a16:creationId xmlns:a16="http://schemas.microsoft.com/office/drawing/2014/main" id="{5B3F3EB1-4514-42BE-861C-D5E38EE1C271}"/>
              </a:ext>
            </a:extLst>
          </p:cNvPr>
          <p:cNvSpPr/>
          <p:nvPr/>
        </p:nvSpPr>
        <p:spPr>
          <a:xfrm>
            <a:off x="7308304" y="771550"/>
            <a:ext cx="792088" cy="792088"/>
          </a:xfrm>
          <a:prstGeom prst="ellipse">
            <a:avLst/>
          </a:prstGeom>
          <a:solidFill>
            <a:srgbClr val="FEB85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วงรี 14">
            <a:extLst>
              <a:ext uri="{FF2B5EF4-FFF2-40B4-BE49-F238E27FC236}">
                <a16:creationId xmlns:a16="http://schemas.microsoft.com/office/drawing/2014/main" id="{113AF222-832A-4820-93DF-0717B7082DAB}"/>
              </a:ext>
            </a:extLst>
          </p:cNvPr>
          <p:cNvSpPr/>
          <p:nvPr/>
        </p:nvSpPr>
        <p:spPr>
          <a:xfrm>
            <a:off x="5971796" y="2931790"/>
            <a:ext cx="431237" cy="431237"/>
          </a:xfrm>
          <a:prstGeom prst="ellipse">
            <a:avLst/>
          </a:prstGeom>
          <a:solidFill>
            <a:srgbClr val="FEB85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76D4B76B-9F56-49A7-8B18-3D259B7633A1}"/>
              </a:ext>
            </a:extLst>
          </p:cNvPr>
          <p:cNvSpPr txBox="1"/>
          <p:nvPr/>
        </p:nvSpPr>
        <p:spPr>
          <a:xfrm>
            <a:off x="5475041" y="771550"/>
            <a:ext cx="3129407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b="1" u="sng" dirty="0">
                <a:solidFill>
                  <a:srgbClr val="66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en-US" sz="1600" b="1" u="sng" dirty="0">
                <a:solidFill>
                  <a:srgbClr val="66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Header</a:t>
            </a:r>
            <a:r>
              <a:rPr lang="en-US" sz="1600" dirty="0">
                <a:solidFill>
                  <a:srgbClr val="66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solidFill>
                  <a:srgbClr val="66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แสดงอยู่ด้านบนของแต่ละหน้า โดยปกติแล้วจะแสดงชื่อของเว็บไซต์และคำขยายเพิ่มเติมว่า เว็บไซต์นี้ทำเกี่ยวกับอะไร </a:t>
            </a:r>
          </a:p>
          <a:p>
            <a:r>
              <a:rPr lang="th-TH" sz="1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en-US" sz="1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Menu bar</a:t>
            </a:r>
            <a:endParaRPr lang="th-TH" sz="16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b="1" u="sng" dirty="0">
                <a:solidFill>
                  <a:srgbClr val="66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en-US" sz="1600" b="1" u="sng" dirty="0">
                <a:solidFill>
                  <a:srgbClr val="66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Post Title </a:t>
            </a:r>
            <a:r>
              <a:rPr lang="th-TH" sz="1600" dirty="0">
                <a:solidFill>
                  <a:srgbClr val="66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ชื่อเรื่องบทความหรือข่าว </a:t>
            </a:r>
          </a:p>
          <a:p>
            <a:r>
              <a:rPr lang="th-TH" sz="1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en-US" sz="1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Posts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เนื้อหาบทความ หรือข่าวที่มีการปรับปรุง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อย่างสม่ำเสมอ </a:t>
            </a:r>
          </a:p>
          <a:p>
            <a:r>
              <a:rPr lang="th-TH" sz="1600" b="1" u="sng" dirty="0">
                <a:solidFill>
                  <a:srgbClr val="66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en-US" sz="1600" b="1" u="sng" dirty="0">
                <a:solidFill>
                  <a:srgbClr val="66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Footer </a:t>
            </a:r>
            <a:r>
              <a:rPr lang="th-TH" sz="1600" dirty="0">
                <a:solidFill>
                  <a:srgbClr val="66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ส่วนนี้จะอยู่ด้านล่างของแต่ละหน้า </a:t>
            </a:r>
          </a:p>
          <a:p>
            <a:r>
              <a:rPr lang="th-TH" sz="1600" dirty="0">
                <a:solidFill>
                  <a:srgbClr val="66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ปกติจะบรรจุข้อมูลลิขสิทธิ์ อาจจะบรรจุข้อมูลเกี่ยวกับ </a:t>
            </a:r>
          </a:p>
          <a:p>
            <a:r>
              <a:rPr lang="th-TH" sz="1600" dirty="0" err="1">
                <a:solidFill>
                  <a:srgbClr val="66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ธีมข</a:t>
            </a:r>
            <a:r>
              <a:rPr lang="th-TH" sz="1600" dirty="0">
                <a:solidFill>
                  <a:srgbClr val="66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องเว็บไซต์ หรือชื่อผู้รับผิดชอบดูแล</a:t>
            </a:r>
          </a:p>
          <a:p>
            <a:r>
              <a:rPr lang="th-TH" sz="1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</a:t>
            </a:r>
            <a:r>
              <a:rPr lang="en-US" sz="1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Sidebar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ส่วนนี้จะปรากฏในทุก ๆ หน้า โดยปกติ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บรร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้ว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ยลิงก์นำทางหลาย ๆ อย่าง และคุณลักษณะ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อื่น ๆ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7230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2">
            <a:extLst>
              <a:ext uri="{FF2B5EF4-FFF2-40B4-BE49-F238E27FC236}">
                <a16:creationId xmlns:a16="http://schemas.microsoft.com/office/drawing/2014/main" id="{D5DF32DD-4C4F-4919-B284-26B73865EC0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509" y="217400"/>
            <a:ext cx="758752" cy="601257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chemeClr val="tx1"/>
                </a:solidFill>
              </a:rPr>
              <a:t>3</a:t>
            </a:r>
            <a:endParaRPr kumimoji="0"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AutoShape 92">
            <a:extLst>
              <a:ext uri="{FF2B5EF4-FFF2-40B4-BE49-F238E27FC236}">
                <a16:creationId xmlns:a16="http://schemas.microsoft.com/office/drawing/2014/main" id="{107337D9-ACEC-4B74-8F34-FAD36DC04D7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43608" y="123478"/>
            <a:ext cx="5278694" cy="73262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F6F330DD-72B6-4583-947E-6FB5E34D921C}"/>
              </a:ext>
            </a:extLst>
          </p:cNvPr>
          <p:cNvSpPr txBox="1"/>
          <p:nvPr/>
        </p:nvSpPr>
        <p:spPr bwMode="auto">
          <a:xfrm>
            <a:off x="1202454" y="197401"/>
            <a:ext cx="4752528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องค์ประกอบของ </a:t>
            </a:r>
            <a:r>
              <a:rPr lang="en-US" altLang="ko-KR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WordPress</a:t>
            </a:r>
            <a:endParaRPr lang="ko-KR" altLang="en-US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C0E2C26E-13E6-4850-B99A-F90FCF803325}"/>
              </a:ext>
            </a:extLst>
          </p:cNvPr>
          <p:cNvSpPr txBox="1"/>
          <p:nvPr/>
        </p:nvSpPr>
        <p:spPr>
          <a:xfrm>
            <a:off x="374362" y="1419622"/>
            <a:ext cx="77980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altLang="ko-KR" sz="36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หน้าแสดงผลเว็บไซต์ (หน้าบ้าน)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altLang="ko-KR" sz="4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หน้าสำหรับการควบคุมเว็บไซต์ (หลังบ้าน)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600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18ECC6FD-B353-4A4A-8E27-1F80CCCFA4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787774"/>
            <a:ext cx="1619048" cy="23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40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20CC8D58-273C-42A9-A826-C1752E664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787327"/>
            <a:ext cx="8064896" cy="4093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2C0B3187-562B-4B85-95D4-08AAB3920987}"/>
              </a:ext>
            </a:extLst>
          </p:cNvPr>
          <p:cNvSpPr/>
          <p:nvPr/>
        </p:nvSpPr>
        <p:spPr>
          <a:xfrm>
            <a:off x="395536" y="1003351"/>
            <a:ext cx="936104" cy="38778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730F539B-47D7-4AF9-8120-13E8D611F669}"/>
              </a:ext>
            </a:extLst>
          </p:cNvPr>
          <p:cNvSpPr/>
          <p:nvPr/>
        </p:nvSpPr>
        <p:spPr>
          <a:xfrm>
            <a:off x="395536" y="713692"/>
            <a:ext cx="8208912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วงรี 6">
            <a:extLst>
              <a:ext uri="{FF2B5EF4-FFF2-40B4-BE49-F238E27FC236}">
                <a16:creationId xmlns:a16="http://schemas.microsoft.com/office/drawing/2014/main" id="{4FE08CF4-1D9C-4C86-99B1-ABA9A858012A}"/>
              </a:ext>
            </a:extLst>
          </p:cNvPr>
          <p:cNvSpPr/>
          <p:nvPr/>
        </p:nvSpPr>
        <p:spPr>
          <a:xfrm>
            <a:off x="8149513" y="786514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11" name="วงรี 10">
            <a:extLst>
              <a:ext uri="{FF2B5EF4-FFF2-40B4-BE49-F238E27FC236}">
                <a16:creationId xmlns:a16="http://schemas.microsoft.com/office/drawing/2014/main" id="{249BE7C6-9256-415D-B00C-7E0B903FA61D}"/>
              </a:ext>
            </a:extLst>
          </p:cNvPr>
          <p:cNvSpPr/>
          <p:nvPr/>
        </p:nvSpPr>
        <p:spPr>
          <a:xfrm>
            <a:off x="670925" y="3849294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</p:txBody>
      </p:sp>
      <p:sp>
        <p:nvSpPr>
          <p:cNvPr id="15" name="วงรี 14">
            <a:extLst>
              <a:ext uri="{FF2B5EF4-FFF2-40B4-BE49-F238E27FC236}">
                <a16:creationId xmlns:a16="http://schemas.microsoft.com/office/drawing/2014/main" id="{84344402-F31B-4131-8FFE-D2D80591B2C9}"/>
              </a:ext>
            </a:extLst>
          </p:cNvPr>
          <p:cNvSpPr/>
          <p:nvPr/>
        </p:nvSpPr>
        <p:spPr>
          <a:xfrm>
            <a:off x="4763683" y="2654224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24636640-71AA-4234-AE48-BC93E3BEA475}"/>
              </a:ext>
            </a:extLst>
          </p:cNvPr>
          <p:cNvSpPr txBox="1"/>
          <p:nvPr/>
        </p:nvSpPr>
        <p:spPr>
          <a:xfrm>
            <a:off x="4860032" y="1202840"/>
            <a:ext cx="3729474" cy="58477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เมนูด้านบน แสดงลิงค์ของเว็บไซต์ที่เผยแพร่ (หน้าบ้าน) คำสั่งลัด </a:t>
            </a:r>
          </a:p>
          <a:p>
            <a:pPr algn="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และแสดงสถานะของผู้ใช้งาน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2C02234C-DB28-40D9-AA2F-CD3D5504DEEF}"/>
              </a:ext>
            </a:extLst>
          </p:cNvPr>
          <p:cNvSpPr txBox="1"/>
          <p:nvPr/>
        </p:nvSpPr>
        <p:spPr>
          <a:xfrm>
            <a:off x="670925" y="4268073"/>
            <a:ext cx="2604931" cy="58477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เมนูหลักด้านซ้าย แสดงเมนูคำสั่งต่างให้</a:t>
            </a:r>
          </a:p>
          <a:p>
            <a:pPr algn="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ในการบริหารจัดการเว็บไซต์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CDE35919-B343-47DF-938D-22FDB84000A5}"/>
              </a:ext>
            </a:extLst>
          </p:cNvPr>
          <p:cNvSpPr txBox="1"/>
          <p:nvPr/>
        </p:nvSpPr>
        <p:spPr>
          <a:xfrm>
            <a:off x="5220072" y="2541856"/>
            <a:ext cx="2604931" cy="58477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ส่วนแสดงรายละเอียดและการกำหนดคุณลักษณะต่าง ๆ ของเมนูคำสั่งต่าง ๆ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0D8A6B0D-761E-4142-9BDC-5CFA300940E0}"/>
              </a:ext>
            </a:extLst>
          </p:cNvPr>
          <p:cNvSpPr txBox="1"/>
          <p:nvPr/>
        </p:nvSpPr>
        <p:spPr>
          <a:xfrm>
            <a:off x="2934072" y="27148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altLang="ko-KR" sz="1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หน้าสำหรับการควบคุมเว็บไซต์ (หลังบ้าน)</a:t>
            </a:r>
          </a:p>
        </p:txBody>
      </p:sp>
    </p:spTree>
    <p:extLst>
      <p:ext uri="{BB962C8B-B14F-4D97-AF65-F5344CB8AC3E}">
        <p14:creationId xmlns:p14="http://schemas.microsoft.com/office/powerpoint/2010/main" val="1409292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DCFD0D1-0463-4B52-B2A0-9554C165B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2" y="339502"/>
            <a:ext cx="8947116" cy="4541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CC68C61-38BC-4AA8-B72C-B39C79E99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059582"/>
            <a:ext cx="3076575" cy="128587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ลูกศร: ขวา 5">
            <a:extLst>
              <a:ext uri="{FF2B5EF4-FFF2-40B4-BE49-F238E27FC236}">
                <a16:creationId xmlns:a16="http://schemas.microsoft.com/office/drawing/2014/main" id="{A539E907-F25D-4405-A86A-62A572E81C20}"/>
              </a:ext>
            </a:extLst>
          </p:cNvPr>
          <p:cNvSpPr/>
          <p:nvPr/>
        </p:nvSpPr>
        <p:spPr>
          <a:xfrm>
            <a:off x="113982" y="1059582"/>
            <a:ext cx="600666" cy="50405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CD0CD5A6-A472-443E-BC91-EFC28FAFAC2A}"/>
              </a:ext>
            </a:extLst>
          </p:cNvPr>
          <p:cNvSpPr txBox="1"/>
          <p:nvPr/>
        </p:nvSpPr>
        <p:spPr>
          <a:xfrm>
            <a:off x="4155362" y="1102354"/>
            <a:ext cx="47674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“เรื่อง” จะมีส่วนของการจัดหมวดหมู่ เพื่อให้เป็นหมวดหมู่ของข่าว เช่น ข่าวกิจกรรม ข่าวประชาสัมพันธ์หรือบทความ</a:t>
            </a:r>
            <a:endParaRPr lang="en-US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42902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271B062-FDFC-4B3C-B14A-9103E5180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2" y="339502"/>
            <a:ext cx="8947116" cy="4541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ลูกศร: ขวา 4">
            <a:extLst>
              <a:ext uri="{FF2B5EF4-FFF2-40B4-BE49-F238E27FC236}">
                <a16:creationId xmlns:a16="http://schemas.microsoft.com/office/drawing/2014/main" id="{F2034136-1BBB-4091-90B1-DF832670DE3F}"/>
              </a:ext>
            </a:extLst>
          </p:cNvPr>
          <p:cNvSpPr/>
          <p:nvPr/>
        </p:nvSpPr>
        <p:spPr>
          <a:xfrm>
            <a:off x="113982" y="1419622"/>
            <a:ext cx="600666" cy="50405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97D51349-3568-4A1C-828A-EF71CE9BB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347614"/>
            <a:ext cx="3076575" cy="74295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FCFA695E-ECAE-427F-8DAE-E09882A0392A}"/>
              </a:ext>
            </a:extLst>
          </p:cNvPr>
          <p:cNvSpPr txBox="1"/>
          <p:nvPr/>
        </p:nvSpPr>
        <p:spPr>
          <a:xfrm>
            <a:off x="4067944" y="1118924"/>
            <a:ext cx="47674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“หน้า” ไม่มีส่วนของการจัดหมวดหมู่ แต่มักใช้เป็นส่วนแสดงหน้าเนื้อหาข้อมูลหรือเป็นองค์ประกอบที่แสดง</a:t>
            </a:r>
          </a:p>
          <a:p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เป็นเมนูของเว็บไซต์</a:t>
            </a:r>
            <a:endParaRPr lang="en-US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98276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B4F10BBB-3875-46A3-9E01-E5DD0B58B5C6}"/>
              </a:ext>
            </a:extLst>
          </p:cNvPr>
          <p:cNvSpPr txBox="1"/>
          <p:nvPr/>
        </p:nvSpPr>
        <p:spPr>
          <a:xfrm>
            <a:off x="1115616" y="1540698"/>
            <a:ext cx="208823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ความแตกต่างระหว่าง </a:t>
            </a:r>
          </a:p>
          <a:p>
            <a:pPr algn="ctr"/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“เรื่อง” </a:t>
            </a:r>
          </a:p>
          <a:p>
            <a:pPr algn="ctr"/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“หน้า” </a:t>
            </a:r>
            <a:endParaRPr lang="en-US" sz="3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C67FE82B-9B27-4D7F-B53E-7F5026CAFBC5}"/>
              </a:ext>
            </a:extLst>
          </p:cNvPr>
          <p:cNvSpPr txBox="1"/>
          <p:nvPr/>
        </p:nvSpPr>
        <p:spPr>
          <a:xfrm>
            <a:off x="3707904" y="1602253"/>
            <a:ext cx="50040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Page (</a:t>
            </a:r>
            <a:r>
              <a:rPr lang="th-TH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หน้าที่ </a:t>
            </a:r>
            <a:r>
              <a:rPr lang="th-TH" sz="24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ไม่จำเป็นต้องแบ่งหมวดหมู่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ไม่ต้องเรียงลำดับของวันที่ โดยมากเราจะใช้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Page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กับหน้าเว็บที่เป็นข้อมูลนิ่งๆ เช่น หน้า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Home, About, Contact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</a:t>
            </a: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Post (</a:t>
            </a:r>
            <a:r>
              <a:rPr lang="th-TH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หน้าข้อมูลที่เรา </a:t>
            </a:r>
            <a:r>
              <a:rPr lang="th-TH" sz="24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ต้องการแบ่งเนื้อหาตาม </a:t>
            </a:r>
            <a:r>
              <a:rPr lang="en-US" sz="24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category </a:t>
            </a:r>
            <a:endParaRPr lang="th-TH" sz="2400" b="1" u="sng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มีการเรียงลำดับของวันที่ เช่น ข่าวประชาสัมพันธ์ กิจกรรม เป็นต้น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6423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FD370E3-1A5F-4818-ACAF-D34E9E812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2" y="339502"/>
            <a:ext cx="8947116" cy="4541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ABDA081-1CFE-4E22-9F75-412C8FA89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707654"/>
            <a:ext cx="3067050" cy="206692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ลูกศร: ขวา 6">
            <a:extLst>
              <a:ext uri="{FF2B5EF4-FFF2-40B4-BE49-F238E27FC236}">
                <a16:creationId xmlns:a16="http://schemas.microsoft.com/office/drawing/2014/main" id="{184B35AF-E48B-40FF-ABAD-DAC10BBBFF3F}"/>
              </a:ext>
            </a:extLst>
          </p:cNvPr>
          <p:cNvSpPr/>
          <p:nvPr/>
        </p:nvSpPr>
        <p:spPr>
          <a:xfrm>
            <a:off x="113982" y="1923678"/>
            <a:ext cx="600666" cy="50405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A2CE2F9F-B638-47DC-A49F-9F5AAA4B2EF9}"/>
              </a:ext>
            </a:extLst>
          </p:cNvPr>
          <p:cNvSpPr txBox="1"/>
          <p:nvPr/>
        </p:nvSpPr>
        <p:spPr>
          <a:xfrm>
            <a:off x="3994904" y="1827569"/>
            <a:ext cx="47674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“รูปแบบเว็บ” ควบคุมการแสดงผลบนหน้าเว็บไซต์</a:t>
            </a:r>
          </a:p>
          <a:p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 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WordPress 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2013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66D46F4-DF61-4258-AA67-3363F4043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2" y="339502"/>
            <a:ext cx="8947116" cy="4541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ลูกศร: ขวา 5">
            <a:extLst>
              <a:ext uri="{FF2B5EF4-FFF2-40B4-BE49-F238E27FC236}">
                <a16:creationId xmlns:a16="http://schemas.microsoft.com/office/drawing/2014/main" id="{BF19F8AD-D7FA-4776-8A32-68DF97EF51F5}"/>
              </a:ext>
            </a:extLst>
          </p:cNvPr>
          <p:cNvSpPr/>
          <p:nvPr/>
        </p:nvSpPr>
        <p:spPr>
          <a:xfrm>
            <a:off x="113982" y="2283718"/>
            <a:ext cx="600666" cy="50405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15C2A62-DB7C-4246-B58B-33D9B368B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076450"/>
            <a:ext cx="3086100" cy="9906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E6F65CF5-0979-405C-9F68-C5F9A002B933}"/>
              </a:ext>
            </a:extLst>
          </p:cNvPr>
          <p:cNvSpPr txBox="1"/>
          <p:nvPr/>
        </p:nvSpPr>
        <p:spPr>
          <a:xfrm>
            <a:off x="4067944" y="1956777"/>
            <a:ext cx="47674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“ปลั๊กอิน” ส่วนเสริมของ 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WordPress 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ที่สามารถทำให้เว็บไซต์ 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WordPress 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ธรรมดาๆ กลายเป็นเว็บที่ครบเครื่อง ทำงานได้ตามที่เราต้องการ</a:t>
            </a:r>
            <a:endParaRPr lang="en-US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4330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BD33A62-B897-4A21-BD88-A1067C577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2" y="339502"/>
            <a:ext cx="8947116" cy="4541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ลูกศร: ขวา 5">
            <a:extLst>
              <a:ext uri="{FF2B5EF4-FFF2-40B4-BE49-F238E27FC236}">
                <a16:creationId xmlns:a16="http://schemas.microsoft.com/office/drawing/2014/main" id="{F8596BEC-A2F5-4071-83FB-951B3F3D3A58}"/>
              </a:ext>
            </a:extLst>
          </p:cNvPr>
          <p:cNvSpPr/>
          <p:nvPr/>
        </p:nvSpPr>
        <p:spPr>
          <a:xfrm>
            <a:off x="106206" y="2715766"/>
            <a:ext cx="600666" cy="50405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F8B0618-1BD4-4323-AAE6-B812AD049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976809"/>
            <a:ext cx="3067050" cy="248602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3E226DC7-87A3-4F80-AA44-0DFDE5CC1009}"/>
              </a:ext>
            </a:extLst>
          </p:cNvPr>
          <p:cNvSpPr txBox="1"/>
          <p:nvPr/>
        </p:nvSpPr>
        <p:spPr>
          <a:xfrm>
            <a:off x="4067944" y="1956777"/>
            <a:ext cx="47674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“ตั้งค่า” ส่วนในการตั้งค่าต่าง ๆ ของเว็บไซต์ เช่นรูปแบบวันที่ เวลา ภาษา ชื่อเว็บ เป็นต้น</a:t>
            </a:r>
            <a:endParaRPr lang="en-US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86706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53"/>
          <p:cNvSpPr>
            <a:spLocks noGrp="1"/>
          </p:cNvSpPr>
          <p:nvPr>
            <p:ph type="title" idx="4294967295"/>
          </p:nvPr>
        </p:nvSpPr>
        <p:spPr>
          <a:xfrm>
            <a:off x="1763688" y="557964"/>
            <a:ext cx="7380312" cy="776530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WordPress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6" name="AutoShape 92"/>
          <p:cNvSpPr>
            <a:spLocks noChangeArrowheads="1"/>
          </p:cNvSpPr>
          <p:nvPr/>
        </p:nvSpPr>
        <p:spPr bwMode="auto">
          <a:xfrm flipH="1">
            <a:off x="2267749" y="1729568"/>
            <a:ext cx="758752" cy="601257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ko-KR" sz="2800" dirty="0">
                <a:solidFill>
                  <a:schemeClr val="tx1"/>
                </a:solidFill>
              </a:rPr>
              <a:t>1</a:t>
            </a:r>
            <a:endParaRPr kumimoji="0"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57" name="AutoShape 92"/>
          <p:cNvSpPr>
            <a:spLocks noChangeArrowheads="1"/>
          </p:cNvSpPr>
          <p:nvPr/>
        </p:nvSpPr>
        <p:spPr bwMode="auto">
          <a:xfrm flipH="1">
            <a:off x="2267749" y="2631977"/>
            <a:ext cx="758752" cy="60125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ko-KR" sz="2800" dirty="0">
                <a:solidFill>
                  <a:schemeClr val="tx1"/>
                </a:solidFill>
              </a:rPr>
              <a:t>2</a:t>
            </a:r>
            <a:endParaRPr kumimoji="0"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58" name="AutoShape 92"/>
          <p:cNvSpPr>
            <a:spLocks noChangeArrowheads="1"/>
          </p:cNvSpPr>
          <p:nvPr/>
        </p:nvSpPr>
        <p:spPr bwMode="auto">
          <a:xfrm flipH="1">
            <a:off x="2267749" y="3534386"/>
            <a:ext cx="758752" cy="601257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ko-KR" sz="2800" dirty="0">
                <a:solidFill>
                  <a:schemeClr val="tx1"/>
                </a:solidFill>
              </a:rPr>
              <a:t>3</a:t>
            </a:r>
            <a:endParaRPr kumimoji="0"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61" name="AutoShape 92"/>
          <p:cNvSpPr>
            <a:spLocks noChangeArrowheads="1"/>
          </p:cNvSpPr>
          <p:nvPr/>
        </p:nvSpPr>
        <p:spPr bwMode="auto">
          <a:xfrm flipH="1">
            <a:off x="3203848" y="1635646"/>
            <a:ext cx="5278694" cy="73262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AutoShape 92"/>
          <p:cNvSpPr>
            <a:spLocks noChangeArrowheads="1"/>
          </p:cNvSpPr>
          <p:nvPr/>
        </p:nvSpPr>
        <p:spPr bwMode="auto">
          <a:xfrm flipH="1">
            <a:off x="3203848" y="2538055"/>
            <a:ext cx="5278694" cy="73262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AutoShape 92"/>
          <p:cNvSpPr>
            <a:spLocks noChangeArrowheads="1"/>
          </p:cNvSpPr>
          <p:nvPr/>
        </p:nvSpPr>
        <p:spPr bwMode="auto">
          <a:xfrm flipH="1">
            <a:off x="3203851" y="3440464"/>
            <a:ext cx="5278693" cy="73262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10"/>
          <p:cNvSpPr txBox="1"/>
          <p:nvPr/>
        </p:nvSpPr>
        <p:spPr bwMode="auto">
          <a:xfrm>
            <a:off x="3362694" y="1709569"/>
            <a:ext cx="4752528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WordPress </a:t>
            </a:r>
            <a:r>
              <a:rPr lang="th-TH" altLang="ko-KR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คืออะไร?</a:t>
            </a:r>
            <a:endParaRPr lang="ko-KR" altLang="en-US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51BEA09E-B25B-42BF-851D-D9CD841702F9}"/>
              </a:ext>
            </a:extLst>
          </p:cNvPr>
          <p:cNvSpPr txBox="1"/>
          <p:nvPr/>
        </p:nvSpPr>
        <p:spPr bwMode="auto">
          <a:xfrm>
            <a:off x="3362694" y="3519567"/>
            <a:ext cx="4752528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องค์ประกอบของ </a:t>
            </a:r>
            <a:r>
              <a:rPr lang="en-US" altLang="ko-KR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WordPress</a:t>
            </a:r>
            <a:endParaRPr lang="ko-KR" altLang="en-US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C47C0A3E-6910-4678-8A85-D139DC01130E}"/>
              </a:ext>
            </a:extLst>
          </p:cNvPr>
          <p:cNvSpPr txBox="1"/>
          <p:nvPr/>
        </p:nvSpPr>
        <p:spPr bwMode="auto">
          <a:xfrm>
            <a:off x="3362694" y="2611977"/>
            <a:ext cx="4752528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ประโยชน์ของ </a:t>
            </a:r>
            <a:r>
              <a:rPr lang="en-US" altLang="ko-KR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WordPress</a:t>
            </a:r>
            <a:endParaRPr lang="ko-KR" altLang="en-US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078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D70178D2-810B-46A5-8EB5-4A44AED1E594}"/>
              </a:ext>
            </a:extLst>
          </p:cNvPr>
          <p:cNvSpPr txBox="1"/>
          <p:nvPr/>
        </p:nvSpPr>
        <p:spPr>
          <a:xfrm>
            <a:off x="1259632" y="1910030"/>
            <a:ext cx="1800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8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สวัสดี</a:t>
            </a:r>
            <a:endParaRPr lang="en-US" sz="8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25071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37541" y="1275606"/>
            <a:ext cx="41695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WordPress </a:t>
            </a:r>
            <a:r>
              <a:rPr lang="th-TH" sz="3200" b="0" i="0" dirty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คือ เครื่องมือที่เป็น</a:t>
            </a:r>
            <a:endParaRPr lang="en-US" sz="3200" b="0" i="0" dirty="0">
              <a:solidFill>
                <a:schemeClr val="tx2">
                  <a:lumMod val="75000"/>
                </a:schemeClr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0" i="0" dirty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ตัวช่วยในการสร้างเว็บไซต์ </a:t>
            </a:r>
          </a:p>
          <a:p>
            <a:r>
              <a:rPr lang="th-TH" sz="3200" b="0" i="0" dirty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ที่มีระบบจัดการข้อมูล และสร้างเนื้อหาที่สามารถให้เราเพิ่มเติมบทความ รูปภาพ ได้เองแบบง่ายๆ โดยไม่ต้องมีความรู้เรื่อง </a:t>
            </a:r>
            <a:r>
              <a:rPr lang="en-US" sz="3200" b="0" i="0" dirty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Code </a:t>
            </a:r>
          </a:p>
          <a:p>
            <a:r>
              <a:rPr lang="th-TH" sz="3200" b="0" i="0" dirty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หรือความรู้ด้านโปรแกรมมิ่ง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6E35CE3A-C89F-45CB-A819-1E61AE664A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54569"/>
            <a:ext cx="2736304" cy="3788931"/>
          </a:xfrm>
          <a:prstGeom prst="rect">
            <a:avLst/>
          </a:prstGeom>
        </p:spPr>
      </p:pic>
      <p:sp>
        <p:nvSpPr>
          <p:cNvPr id="3" name="AutoShape 92">
            <a:extLst>
              <a:ext uri="{FF2B5EF4-FFF2-40B4-BE49-F238E27FC236}">
                <a16:creationId xmlns:a16="http://schemas.microsoft.com/office/drawing/2014/main" id="{7885878C-6DB6-411B-84E8-54074717243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509" y="217400"/>
            <a:ext cx="758752" cy="601257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ko-KR" sz="2800" dirty="0">
                <a:solidFill>
                  <a:schemeClr val="tx1"/>
                </a:solidFill>
              </a:rPr>
              <a:t>1</a:t>
            </a:r>
            <a:endParaRPr kumimoji="0"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AutoShape 92">
            <a:extLst>
              <a:ext uri="{FF2B5EF4-FFF2-40B4-BE49-F238E27FC236}">
                <a16:creationId xmlns:a16="http://schemas.microsoft.com/office/drawing/2014/main" id="{90D83652-9B2E-48B6-BEF3-C8DAEF312C7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43608" y="123478"/>
            <a:ext cx="5278694" cy="73262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F2B17AC3-3E00-4B74-96DC-1449DECAE9F0}"/>
              </a:ext>
            </a:extLst>
          </p:cNvPr>
          <p:cNvSpPr txBox="1"/>
          <p:nvPr/>
        </p:nvSpPr>
        <p:spPr bwMode="auto">
          <a:xfrm>
            <a:off x="1202454" y="197401"/>
            <a:ext cx="4752528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WordPress </a:t>
            </a:r>
            <a:r>
              <a:rPr lang="th-TH" altLang="ko-KR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คืออะไร?</a:t>
            </a:r>
            <a:endParaRPr lang="ko-KR" altLang="en-US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94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55976" y="1354569"/>
            <a:ext cx="416952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i="0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ประหยัดค่าใช้จ่าย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ไม่ต้องเขียนโค้ดให้ยุ่งยาก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มีฟังก์ชันต่าง ๆ มากมาย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อัพเดทเนื้อหาต่าง ๆ ได้ง่าย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มีธีมให้เลือกเยอะ ดีไซน์สวยงาม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ช่วยให้ติดอับดับการค้นหาบน </a:t>
            </a:r>
          </a:p>
          <a:p>
            <a:pPr algn="l"/>
            <a:r>
              <a:rPr lang="en-US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Google </a:t>
            </a:r>
            <a:r>
              <a:rPr lang="th-TH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ได้ง่ายขึ้น</a:t>
            </a:r>
          </a:p>
        </p:txBody>
      </p:sp>
      <p:sp>
        <p:nvSpPr>
          <p:cNvPr id="2" name="AutoShape 92">
            <a:extLst>
              <a:ext uri="{FF2B5EF4-FFF2-40B4-BE49-F238E27FC236}">
                <a16:creationId xmlns:a16="http://schemas.microsoft.com/office/drawing/2014/main" id="{61AF37C6-7AFA-4997-8F64-44EDB244973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509" y="217400"/>
            <a:ext cx="758752" cy="60125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ko-KR" sz="2800" dirty="0">
                <a:solidFill>
                  <a:schemeClr val="tx1"/>
                </a:solidFill>
              </a:rPr>
              <a:t>2</a:t>
            </a:r>
            <a:endParaRPr kumimoji="0"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AutoShape 92">
            <a:extLst>
              <a:ext uri="{FF2B5EF4-FFF2-40B4-BE49-F238E27FC236}">
                <a16:creationId xmlns:a16="http://schemas.microsoft.com/office/drawing/2014/main" id="{22B395E2-739D-4984-B574-9A8118EC095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43608" y="123478"/>
            <a:ext cx="5278694" cy="73262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6C8F8525-3C4A-4764-A8D4-26E71DF535B9}"/>
              </a:ext>
            </a:extLst>
          </p:cNvPr>
          <p:cNvSpPr txBox="1"/>
          <p:nvPr/>
        </p:nvSpPr>
        <p:spPr bwMode="auto">
          <a:xfrm>
            <a:off x="1202454" y="197400"/>
            <a:ext cx="4752528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ประโยชน์ของ </a:t>
            </a:r>
            <a:r>
              <a:rPr lang="en-US" altLang="ko-KR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WordPress</a:t>
            </a:r>
            <a:endParaRPr lang="ko-KR" altLang="en-US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6E35CE3A-C89F-45CB-A819-1E61AE664A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54569"/>
            <a:ext cx="2736304" cy="378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62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55976" y="1354569"/>
            <a:ext cx="41695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ประหยัดค่าใช้จ่าย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000" b="1" i="0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i="0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ไม่ต้องเขียนโค้ดให้ยุ่งยาก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มีฟังก์ชันต่าง ๆ มากมาย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อัพเดทเนื้อหาต่าง ๆ ได้ง่าย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มีธีมให้เลือกเยอะ ดีไซน์สวยงาม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ช่วยให้ติดอับดับการค้นหาบน </a:t>
            </a:r>
          </a:p>
          <a:p>
            <a:pPr algn="l"/>
            <a:r>
              <a:rPr lang="en-US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Google </a:t>
            </a:r>
            <a:r>
              <a:rPr lang="th-TH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ได้ง่ายขึ้น</a:t>
            </a:r>
          </a:p>
          <a:p>
            <a:endParaRPr lang="en-US" altLang="ko-KR" sz="3200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AutoShape 92">
            <a:extLst>
              <a:ext uri="{FF2B5EF4-FFF2-40B4-BE49-F238E27FC236}">
                <a16:creationId xmlns:a16="http://schemas.microsoft.com/office/drawing/2014/main" id="{61AF37C6-7AFA-4997-8F64-44EDB244973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509" y="217400"/>
            <a:ext cx="758752" cy="60125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ko-KR" sz="2800" dirty="0">
                <a:solidFill>
                  <a:schemeClr val="tx1"/>
                </a:solidFill>
              </a:rPr>
              <a:t>2</a:t>
            </a:r>
            <a:endParaRPr kumimoji="0"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AutoShape 92">
            <a:extLst>
              <a:ext uri="{FF2B5EF4-FFF2-40B4-BE49-F238E27FC236}">
                <a16:creationId xmlns:a16="http://schemas.microsoft.com/office/drawing/2014/main" id="{22B395E2-739D-4984-B574-9A8118EC095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43608" y="123478"/>
            <a:ext cx="5278694" cy="73262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6C8F8525-3C4A-4764-A8D4-26E71DF535B9}"/>
              </a:ext>
            </a:extLst>
          </p:cNvPr>
          <p:cNvSpPr txBox="1"/>
          <p:nvPr/>
        </p:nvSpPr>
        <p:spPr bwMode="auto">
          <a:xfrm>
            <a:off x="1202454" y="197400"/>
            <a:ext cx="4752528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ประโยชน์ของ </a:t>
            </a:r>
            <a:r>
              <a:rPr lang="en-US" altLang="ko-KR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WordPress</a:t>
            </a:r>
            <a:endParaRPr lang="ko-KR" altLang="en-US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6E35CE3A-C89F-45CB-A819-1E61AE664A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54569"/>
            <a:ext cx="2736304" cy="378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78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55976" y="1354569"/>
            <a:ext cx="416952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ประหยัดค่าใช้จ่าย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ไม่ต้องเขียนโค้ดให้ยุ่งยาก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000" b="1" i="0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i="0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มีฟังก์ชันต่าง ๆ มากมาย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อัพเดทเนื้อหาต่าง ๆ ได้ง่าย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มีธีมให้เลือกเยอะ ดีไซน์สวยงาม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ช่วยให้ติดอับดับการค้นหาบน </a:t>
            </a:r>
          </a:p>
          <a:p>
            <a:pPr algn="l"/>
            <a:r>
              <a:rPr lang="en-US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Google </a:t>
            </a:r>
            <a:r>
              <a:rPr lang="th-TH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ได้ง่ายขึ้น</a:t>
            </a:r>
          </a:p>
        </p:txBody>
      </p:sp>
      <p:sp>
        <p:nvSpPr>
          <p:cNvPr id="2" name="AutoShape 92">
            <a:extLst>
              <a:ext uri="{FF2B5EF4-FFF2-40B4-BE49-F238E27FC236}">
                <a16:creationId xmlns:a16="http://schemas.microsoft.com/office/drawing/2014/main" id="{61AF37C6-7AFA-4997-8F64-44EDB244973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509" y="217400"/>
            <a:ext cx="758752" cy="60125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ko-KR" sz="2800" dirty="0">
                <a:solidFill>
                  <a:schemeClr val="tx1"/>
                </a:solidFill>
              </a:rPr>
              <a:t>2</a:t>
            </a:r>
            <a:endParaRPr kumimoji="0"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AutoShape 92">
            <a:extLst>
              <a:ext uri="{FF2B5EF4-FFF2-40B4-BE49-F238E27FC236}">
                <a16:creationId xmlns:a16="http://schemas.microsoft.com/office/drawing/2014/main" id="{22B395E2-739D-4984-B574-9A8118EC095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43608" y="123478"/>
            <a:ext cx="5278694" cy="73262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6C8F8525-3C4A-4764-A8D4-26E71DF535B9}"/>
              </a:ext>
            </a:extLst>
          </p:cNvPr>
          <p:cNvSpPr txBox="1"/>
          <p:nvPr/>
        </p:nvSpPr>
        <p:spPr bwMode="auto">
          <a:xfrm>
            <a:off x="1202454" y="197400"/>
            <a:ext cx="4752528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ประโยชน์ของ </a:t>
            </a:r>
            <a:r>
              <a:rPr lang="en-US" altLang="ko-KR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WordPress</a:t>
            </a:r>
            <a:endParaRPr lang="ko-KR" altLang="en-US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6E35CE3A-C89F-45CB-A819-1E61AE664A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54569"/>
            <a:ext cx="2736304" cy="378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23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55976" y="1354569"/>
            <a:ext cx="424847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ประหยัดค่าใช้จ่าย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ไม่ต้องเขียนโค้ดให้ยุ่งยาก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มีฟังก์ชันต่าง ๆ มากมาย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000" b="1" i="0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i="0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อัพเดทเนื้อหาต่าง ๆ ได้ง่าย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มีธีมให้เลือกเยอะ ดีไซน์สวยงาม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ช่วยให้ติดอับดับการค้นหาบน </a:t>
            </a:r>
          </a:p>
          <a:p>
            <a:pPr algn="l"/>
            <a:r>
              <a:rPr lang="en-US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Google </a:t>
            </a:r>
            <a:r>
              <a:rPr lang="th-TH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ได้ง่ายขึ้น</a:t>
            </a:r>
          </a:p>
        </p:txBody>
      </p:sp>
      <p:sp>
        <p:nvSpPr>
          <p:cNvPr id="2" name="AutoShape 92">
            <a:extLst>
              <a:ext uri="{FF2B5EF4-FFF2-40B4-BE49-F238E27FC236}">
                <a16:creationId xmlns:a16="http://schemas.microsoft.com/office/drawing/2014/main" id="{61AF37C6-7AFA-4997-8F64-44EDB244973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509" y="217400"/>
            <a:ext cx="758752" cy="60125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ko-KR" sz="2800" dirty="0">
                <a:solidFill>
                  <a:schemeClr val="tx1"/>
                </a:solidFill>
              </a:rPr>
              <a:t>2</a:t>
            </a:r>
            <a:endParaRPr kumimoji="0"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AutoShape 92">
            <a:extLst>
              <a:ext uri="{FF2B5EF4-FFF2-40B4-BE49-F238E27FC236}">
                <a16:creationId xmlns:a16="http://schemas.microsoft.com/office/drawing/2014/main" id="{22B395E2-739D-4984-B574-9A8118EC095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43608" y="123478"/>
            <a:ext cx="5278694" cy="73262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6C8F8525-3C4A-4764-A8D4-26E71DF535B9}"/>
              </a:ext>
            </a:extLst>
          </p:cNvPr>
          <p:cNvSpPr txBox="1"/>
          <p:nvPr/>
        </p:nvSpPr>
        <p:spPr bwMode="auto">
          <a:xfrm>
            <a:off x="1202454" y="197400"/>
            <a:ext cx="4752528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ประโยชน์ของ </a:t>
            </a:r>
            <a:r>
              <a:rPr lang="en-US" altLang="ko-KR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WordPress</a:t>
            </a:r>
            <a:endParaRPr lang="ko-KR" altLang="en-US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6E35CE3A-C89F-45CB-A819-1E61AE664A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54569"/>
            <a:ext cx="2736304" cy="378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61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55976" y="1354569"/>
            <a:ext cx="496855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ประหยัดค่าใช้จ่าย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ไม่ต้องเขียนโค้ดให้ยุ่งยาก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มีฟังก์ชันต่าง ๆ มากมาย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อัพเดทเนื้อหาต่าง ๆ ได้ง่าย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000" b="1" i="0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i="0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มีธีมให้เลือกเยอะ ดีไซน์สวยงาม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ช่วยให้ติดอับดับการค้นหาบน </a:t>
            </a:r>
          </a:p>
          <a:p>
            <a:pPr algn="l"/>
            <a:r>
              <a:rPr lang="en-US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Google </a:t>
            </a:r>
            <a:r>
              <a:rPr lang="th-TH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ได้ง่ายขึ้น</a:t>
            </a:r>
          </a:p>
        </p:txBody>
      </p:sp>
      <p:sp>
        <p:nvSpPr>
          <p:cNvPr id="2" name="AutoShape 92">
            <a:extLst>
              <a:ext uri="{FF2B5EF4-FFF2-40B4-BE49-F238E27FC236}">
                <a16:creationId xmlns:a16="http://schemas.microsoft.com/office/drawing/2014/main" id="{61AF37C6-7AFA-4997-8F64-44EDB244973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509" y="217400"/>
            <a:ext cx="758752" cy="60125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ko-KR" sz="2800" dirty="0">
                <a:solidFill>
                  <a:schemeClr val="tx1"/>
                </a:solidFill>
              </a:rPr>
              <a:t>2</a:t>
            </a:r>
            <a:endParaRPr kumimoji="0"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AutoShape 92">
            <a:extLst>
              <a:ext uri="{FF2B5EF4-FFF2-40B4-BE49-F238E27FC236}">
                <a16:creationId xmlns:a16="http://schemas.microsoft.com/office/drawing/2014/main" id="{22B395E2-739D-4984-B574-9A8118EC095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43608" y="123478"/>
            <a:ext cx="5278694" cy="73262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6C8F8525-3C4A-4764-A8D4-26E71DF535B9}"/>
              </a:ext>
            </a:extLst>
          </p:cNvPr>
          <p:cNvSpPr txBox="1"/>
          <p:nvPr/>
        </p:nvSpPr>
        <p:spPr bwMode="auto">
          <a:xfrm>
            <a:off x="1202454" y="197400"/>
            <a:ext cx="4752528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ประโยชน์ของ </a:t>
            </a:r>
            <a:r>
              <a:rPr lang="en-US" altLang="ko-KR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WordPress</a:t>
            </a:r>
            <a:endParaRPr lang="ko-KR" altLang="en-US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6E35CE3A-C89F-45CB-A819-1E61AE664A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54569"/>
            <a:ext cx="2736304" cy="378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10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55976" y="1354569"/>
            <a:ext cx="41695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ประหยัดค่าใช้จ่าย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ไม่ต้องเขียนโค้ดให้ยุ่งยาก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มีฟังก์ชันต่าง ๆ มากมาย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อัพเดทเนื้อหาต่าง ๆ ได้ง่าย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มีธีมให้เลือกเยอะ ดีไซน์สวยงาม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000" b="1" i="0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i="0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ช่วยให้ติดอับดับการค้นหาบน 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Google </a:t>
            </a:r>
            <a:r>
              <a:rPr lang="th-TH" sz="4000" b="1" i="0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ได้ง่ายขึ้น</a:t>
            </a:r>
            <a:endParaRPr lang="en-US" altLang="ko-KR" sz="3200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AutoShape 92">
            <a:extLst>
              <a:ext uri="{FF2B5EF4-FFF2-40B4-BE49-F238E27FC236}">
                <a16:creationId xmlns:a16="http://schemas.microsoft.com/office/drawing/2014/main" id="{61AF37C6-7AFA-4997-8F64-44EDB244973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509" y="217400"/>
            <a:ext cx="758752" cy="60125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ko-KR" sz="2800" dirty="0">
                <a:solidFill>
                  <a:schemeClr val="tx1"/>
                </a:solidFill>
              </a:rPr>
              <a:t>2</a:t>
            </a:r>
            <a:endParaRPr kumimoji="0"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AutoShape 92">
            <a:extLst>
              <a:ext uri="{FF2B5EF4-FFF2-40B4-BE49-F238E27FC236}">
                <a16:creationId xmlns:a16="http://schemas.microsoft.com/office/drawing/2014/main" id="{22B395E2-739D-4984-B574-9A8118EC095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43608" y="123478"/>
            <a:ext cx="5278694" cy="73262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6C8F8525-3C4A-4764-A8D4-26E71DF535B9}"/>
              </a:ext>
            </a:extLst>
          </p:cNvPr>
          <p:cNvSpPr txBox="1"/>
          <p:nvPr/>
        </p:nvSpPr>
        <p:spPr bwMode="auto">
          <a:xfrm>
            <a:off x="1202454" y="197400"/>
            <a:ext cx="4752528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ประโยชน์ของ </a:t>
            </a:r>
            <a:r>
              <a:rPr lang="en-US" altLang="ko-KR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WordPress</a:t>
            </a:r>
            <a:endParaRPr lang="ko-KR" altLang="en-US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6E35CE3A-C89F-45CB-A819-1E61AE664A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54569"/>
            <a:ext cx="2736304" cy="378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9824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856"/>
      </a:accent1>
      <a:accent2>
        <a:srgbClr val="1CBBB4"/>
      </a:accent2>
      <a:accent3>
        <a:srgbClr val="9FEDF0"/>
      </a:accent3>
      <a:accent4>
        <a:srgbClr val="9FEDF0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ntents Slide Master">
  <a:themeElements>
    <a:clrScheme name="ALLPPT-COLOR-A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856"/>
      </a:accent1>
      <a:accent2>
        <a:srgbClr val="1CBBB4"/>
      </a:accent2>
      <a:accent3>
        <a:srgbClr val="9FEDF0"/>
      </a:accent3>
      <a:accent4>
        <a:srgbClr val="9FEDF0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856"/>
      </a:accent1>
      <a:accent2>
        <a:srgbClr val="1CBBB4"/>
      </a:accent2>
      <a:accent3>
        <a:srgbClr val="9FEDF0"/>
      </a:accent3>
      <a:accent4>
        <a:srgbClr val="9FEDF0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766</Words>
  <Application>Microsoft Office PowerPoint</Application>
  <PresentationFormat>นำเสนอทางหน้าจอ (16:9)</PresentationFormat>
  <Paragraphs>115</Paragraphs>
  <Slides>20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20</vt:i4>
      </vt:variant>
    </vt:vector>
  </HeadingPairs>
  <TitlesOfParts>
    <vt:vector size="26" baseType="lpstr">
      <vt:lpstr>맑은 고딕</vt:lpstr>
      <vt:lpstr>Arial</vt:lpstr>
      <vt:lpstr>TH SarabunPSK</vt:lpstr>
      <vt:lpstr>Cover and End Slide Master</vt:lpstr>
      <vt:lpstr>Contents Slide Master</vt:lpstr>
      <vt:lpstr>Section Break Slide Master</vt:lpstr>
      <vt:lpstr>การจัดทำเว็บไซต์ด้วยโปรแกรม WordPress</vt:lpstr>
      <vt:lpstr>WordPress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Wichulada</cp:lastModifiedBy>
  <cp:revision>136</cp:revision>
  <cp:lastPrinted>2020-11-03T08:42:16Z</cp:lastPrinted>
  <dcterms:created xsi:type="dcterms:W3CDTF">2016-11-09T00:26:40Z</dcterms:created>
  <dcterms:modified xsi:type="dcterms:W3CDTF">2020-11-03T08:51:59Z</dcterms:modified>
</cp:coreProperties>
</file>